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s/slide10.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docProps/custom.xml" ContentType="application/vnd.openxmlformats-officedocument.custom-properties+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notesSlides/notesSlide8.xml" ContentType="application/vnd.openxmlformats-officedocument.presentationml.notesSlide+xml"/>
  <Override PartName="/ppt/diagrams/data5.xml" ContentType="application/vnd.openxmlformats-officedocument.drawingml.diagramData+xml"/>
  <Override PartName="/ppt/notesSlides/notesSlide9.xml" ContentType="application/vnd.openxmlformats-officedocument.presentationml.notesSlide+xml"/>
  <Override PartName="/ppt/notesSlides/notesSlide11.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notesSlides/notesSlide7.xml" ContentType="application/vnd.openxmlformats-officedocument.presentationml.notesSlide+xml"/>
  <Override PartName="/ppt/diagrams/colors5.xml" ContentType="application/vnd.openxmlformats-officedocument.drawingml.diagramColors+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Default Extension="png" ContentType="image/png"/>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64" r:id="rId2"/>
  </p:sldMasterIdLst>
  <p:notesMasterIdLst>
    <p:notesMasterId r:id="rId14"/>
  </p:notesMasterIdLst>
  <p:handoutMasterIdLst>
    <p:handoutMasterId r:id="rId15"/>
  </p:handoutMasterIdLst>
  <p:sldIdLst>
    <p:sldId id="256" r:id="rId3"/>
    <p:sldId id="257" r:id="rId4"/>
    <p:sldId id="258" r:id="rId5"/>
    <p:sldId id="259" r:id="rId6"/>
    <p:sldId id="268" r:id="rId7"/>
    <p:sldId id="260" r:id="rId8"/>
    <p:sldId id="262" r:id="rId9"/>
    <p:sldId id="263" r:id="rId10"/>
    <p:sldId id="269" r:id="rId11"/>
    <p:sldId id="271" r:id="rId12"/>
    <p:sldId id="272" r:id="rId13"/>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DA7A"/>
    <a:srgbClr val="FDF1D7"/>
  </p:clrMru>
</p:presentationPr>
</file>

<file path=ppt/tableStyles.xml><?xml version="1.0" encoding="utf-8"?>
<a:tblStyleLst xmlns:a="http://schemas.openxmlformats.org/drawingml/2006/main" def="{B301B821-A1FF-4177-AEE7-76D212191A09}"/>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887" autoAdjust="0"/>
  </p:normalViewPr>
  <p:slideViewPr>
    <p:cSldViewPr>
      <p:cViewPr>
        <p:scale>
          <a:sx n="100" d="100"/>
          <a:sy n="100" d="100"/>
        </p:scale>
        <p:origin x="-58" y="-58"/>
      </p:cViewPr>
      <p:guideLst>
        <p:guide orient="horz" pos="2160"/>
        <p:guide pos="2880"/>
      </p:guideLst>
    </p:cSldViewPr>
  </p:slideViewPr>
  <p:outlineViewPr>
    <p:cViewPr>
      <p:scale>
        <a:sx n="1" d="1"/>
        <a:sy n="1" d="1"/>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diagrams/_rels/data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image" Target="../media/image3.jpeg"/></Relationships>
</file>

<file path=ppt/diagrams/_rels/drawing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image" Target="../media/image3.jpeg"/></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B0C062-C57F-4773-AD0D-F38255E3D28B}" type="doc">
      <dgm:prSet loTypeId="urn:microsoft.com/office/officeart/2005/8/layout/arrow2#1" loCatId="process" qsTypeId="urn:microsoft.com/office/officeart/2005/8/quickstyle/simple2#3" qsCatId="simple" csTypeId="urn:microsoft.com/office/officeart/2005/8/colors/accent3_2" csCatId="accent3" phldr="1"/>
      <dgm:spPr/>
    </dgm:pt>
    <dgm:pt modelId="{96C57C87-EB3B-4EC2-9A41-07DDB6E1CD5F}">
      <dgm:prSet phldrT="[Text]"/>
      <dgm:spPr/>
      <dgm:t>
        <a:bodyPr/>
        <a:lstStyle/>
        <a:p>
          <a:r>
            <a:rPr lang="en-US" dirty="0" smtClean="0"/>
            <a:t>Introduction to digital files</a:t>
          </a:r>
          <a:endParaRPr lang="en-US" dirty="0">
            <a:effectLst>
              <a:outerShdw blurRad="50800" dist="50800" dir="2700000" algn="tl" rotWithShape="0">
                <a:srgbClr val="000000">
                  <a:alpha val="43137"/>
                </a:srgbClr>
              </a:outerShdw>
            </a:effectLst>
          </a:endParaRPr>
        </a:p>
      </dgm:t>
    </dgm:pt>
    <dgm:pt modelId="{5D1DC240-AF47-483E-BDD5-25D164AF9AD2}" type="parTrans" cxnId="{925307BB-5B35-431F-9DA1-13475E6C4B77}">
      <dgm:prSet/>
      <dgm:spPr/>
      <dgm:t>
        <a:bodyPr/>
        <a:lstStyle/>
        <a:p>
          <a:endParaRPr lang="en-US"/>
        </a:p>
      </dgm:t>
    </dgm:pt>
    <dgm:pt modelId="{22F632CD-20B4-4C6C-851D-A0DA6FD61C5D}" type="sibTrans" cxnId="{925307BB-5B35-431F-9DA1-13475E6C4B77}">
      <dgm:prSet/>
      <dgm:spPr/>
      <dgm:t>
        <a:bodyPr/>
        <a:lstStyle/>
        <a:p>
          <a:endParaRPr lang="en-US"/>
        </a:p>
      </dgm:t>
    </dgm:pt>
    <dgm:pt modelId="{47E7A2FA-4BD5-4DEC-9F96-BCA4BBA47DCF}">
      <dgm:prSet phldrT="[Text]"/>
      <dgm:spPr/>
      <dgm:t>
        <a:bodyPr/>
        <a:lstStyle/>
        <a:p>
          <a:r>
            <a:rPr lang="en-US" dirty="0" smtClean="0"/>
            <a:t>How TVIs order digital files</a:t>
          </a:r>
          <a:endParaRPr lang="en-US" dirty="0">
            <a:effectLst>
              <a:outerShdw blurRad="50800" dist="50800" dir="2700000" algn="tl" rotWithShape="0">
                <a:srgbClr val="000000">
                  <a:alpha val="43137"/>
                </a:srgbClr>
              </a:outerShdw>
            </a:effectLst>
          </a:endParaRPr>
        </a:p>
      </dgm:t>
    </dgm:pt>
    <dgm:pt modelId="{8B3FB3DE-869F-44EA-939A-EB85E6D38D01}" type="parTrans" cxnId="{34AAA809-0B3A-4EEC-AF99-BC937D6DC898}">
      <dgm:prSet/>
      <dgm:spPr/>
      <dgm:t>
        <a:bodyPr/>
        <a:lstStyle/>
        <a:p>
          <a:endParaRPr lang="en-US"/>
        </a:p>
      </dgm:t>
    </dgm:pt>
    <dgm:pt modelId="{996E13EC-AFA1-4AAC-A0C4-087C617FF2D9}" type="sibTrans" cxnId="{34AAA809-0B3A-4EEC-AF99-BC937D6DC898}">
      <dgm:prSet/>
      <dgm:spPr/>
      <dgm:t>
        <a:bodyPr/>
        <a:lstStyle/>
        <a:p>
          <a:endParaRPr lang="en-US"/>
        </a:p>
      </dgm:t>
    </dgm:pt>
    <dgm:pt modelId="{A12E24BB-B2D1-46CB-A03A-16612625C6D9}">
      <dgm:prSet phldrT="[Text]"/>
      <dgm:spPr/>
      <dgm:t>
        <a:bodyPr/>
        <a:lstStyle/>
        <a:p>
          <a:r>
            <a:rPr lang="en-US" dirty="0" smtClean="0"/>
            <a:t>Security of digital files</a:t>
          </a:r>
        </a:p>
        <a:p>
          <a:r>
            <a:rPr lang="en-US" dirty="0" smtClean="0"/>
            <a:t> </a:t>
          </a:r>
          <a:endParaRPr lang="en-US" dirty="0">
            <a:effectLst>
              <a:outerShdw blurRad="50800" dist="50800" dir="2700000" algn="tl" rotWithShape="0">
                <a:srgbClr val="000000">
                  <a:alpha val="43137"/>
                </a:srgbClr>
              </a:outerShdw>
            </a:effectLst>
          </a:endParaRPr>
        </a:p>
      </dgm:t>
    </dgm:pt>
    <dgm:pt modelId="{7B556FFC-7709-44C1-B4BC-586D0EBBD1C9}" type="parTrans" cxnId="{94D561A6-8F1D-4D66-A563-4B89F9A5BBB1}">
      <dgm:prSet/>
      <dgm:spPr/>
      <dgm:t>
        <a:bodyPr/>
        <a:lstStyle/>
        <a:p>
          <a:endParaRPr lang="en-US"/>
        </a:p>
      </dgm:t>
    </dgm:pt>
    <dgm:pt modelId="{9A6810F2-A473-4C4E-91CC-7ED8BF0F5902}" type="sibTrans" cxnId="{94D561A6-8F1D-4D66-A563-4B89F9A5BBB1}">
      <dgm:prSet/>
      <dgm:spPr/>
      <dgm:t>
        <a:bodyPr/>
        <a:lstStyle/>
        <a:p>
          <a:endParaRPr lang="en-US"/>
        </a:p>
      </dgm:t>
    </dgm:pt>
    <dgm:pt modelId="{7702F23C-8B74-4E81-878F-FC4D4E811F20}" type="pres">
      <dgm:prSet presAssocID="{C6B0C062-C57F-4773-AD0D-F38255E3D28B}" presName="arrowDiagram" presStyleCnt="0">
        <dgm:presLayoutVars>
          <dgm:chMax val="5"/>
        </dgm:presLayoutVars>
      </dgm:prSet>
      <dgm:spPr/>
    </dgm:pt>
    <dgm:pt modelId="{8D8196B2-8690-410B-88DD-58E36C1508F0}" type="pres">
      <dgm:prSet presAssocID="{C6B0C062-C57F-4773-AD0D-F38255E3D28B}" presName="arrow" presStyleLbl="bgShp" presStyleIdx="0" presStyleCnt="1"/>
      <dgm:spPr>
        <a:solidFill>
          <a:schemeClr val="accent3">
            <a:tint val="60000"/>
          </a:schemeClr>
        </a:solidFill>
      </dgm:spPr>
    </dgm:pt>
    <dgm:pt modelId="{925DF700-175B-486E-8CDB-3F5523B469B9}" type="pres">
      <dgm:prSet presAssocID="{C6B0C062-C57F-4773-AD0D-F38255E3D28B}" presName="arrowDiagram3" presStyleCnt="0"/>
      <dgm:spPr/>
    </dgm:pt>
    <dgm:pt modelId="{77EE22B3-CA06-42EE-A4F0-16D4F2D463EA}" type="pres">
      <dgm:prSet presAssocID="{96C57C87-EB3B-4EC2-9A41-07DDB6E1CD5F}" presName="textBox3a" presStyleLbl="revTx" presStyleIdx="0" presStyleCnt="3">
        <dgm:presLayoutVars>
          <dgm:bulletEnabled val="1"/>
        </dgm:presLayoutVars>
      </dgm:prSet>
      <dgm:spPr/>
      <dgm:t>
        <a:bodyPr/>
        <a:lstStyle/>
        <a:p>
          <a:endParaRPr lang="en-US"/>
        </a:p>
      </dgm:t>
    </dgm:pt>
    <dgm:pt modelId="{FD9448E3-A923-4562-82EE-2D6547A66745}" type="pres">
      <dgm:prSet presAssocID="{96C57C87-EB3B-4EC2-9A41-07DDB6E1CD5F}" presName="bullet3a" presStyleLbl="node1" presStyleIdx="0" presStyleCnt="3"/>
      <dgm:spPr/>
    </dgm:pt>
    <dgm:pt modelId="{927F647F-96BC-4E61-884C-3053C7634AF5}" type="pres">
      <dgm:prSet presAssocID="{47E7A2FA-4BD5-4DEC-9F96-BCA4BBA47DCF}" presName="textBox3b" presStyleLbl="revTx" presStyleIdx="1" presStyleCnt="3">
        <dgm:presLayoutVars>
          <dgm:bulletEnabled val="1"/>
        </dgm:presLayoutVars>
      </dgm:prSet>
      <dgm:spPr/>
      <dgm:t>
        <a:bodyPr/>
        <a:lstStyle/>
        <a:p>
          <a:endParaRPr lang="en-US"/>
        </a:p>
      </dgm:t>
    </dgm:pt>
    <dgm:pt modelId="{FE51A7F7-D190-40A1-8F89-9DF82761F331}" type="pres">
      <dgm:prSet presAssocID="{47E7A2FA-4BD5-4DEC-9F96-BCA4BBA47DCF}" presName="bullet3b" presStyleLbl="node1" presStyleIdx="1" presStyleCnt="3"/>
      <dgm:spPr/>
    </dgm:pt>
    <dgm:pt modelId="{912F4A56-954F-4116-820A-78B7D54C1BDB}" type="pres">
      <dgm:prSet presAssocID="{A12E24BB-B2D1-46CB-A03A-16612625C6D9}" presName="textBox3c" presStyleLbl="revTx" presStyleIdx="2" presStyleCnt="3">
        <dgm:presLayoutVars>
          <dgm:bulletEnabled val="1"/>
        </dgm:presLayoutVars>
      </dgm:prSet>
      <dgm:spPr/>
      <dgm:t>
        <a:bodyPr/>
        <a:lstStyle/>
        <a:p>
          <a:endParaRPr lang="en-US"/>
        </a:p>
      </dgm:t>
    </dgm:pt>
    <dgm:pt modelId="{87971A12-A6B6-4197-A0E8-04E68C73C293}" type="pres">
      <dgm:prSet presAssocID="{A12E24BB-B2D1-46CB-A03A-16612625C6D9}" presName="bullet3c" presStyleLbl="node1" presStyleIdx="2" presStyleCnt="3"/>
      <dgm:spPr/>
    </dgm:pt>
  </dgm:ptLst>
  <dgm:cxnLst>
    <dgm:cxn modelId="{DF608174-C0D6-4C61-809C-83BDD5F5EE5C}" type="presOf" srcId="{A12E24BB-B2D1-46CB-A03A-16612625C6D9}" destId="{912F4A56-954F-4116-820A-78B7D54C1BDB}" srcOrd="0" destOrd="0" presId="urn:microsoft.com/office/officeart/2005/8/layout/arrow2#1"/>
    <dgm:cxn modelId="{2AEBA553-7D6F-4E82-A731-973F6C4DDA3D}" type="presOf" srcId="{96C57C87-EB3B-4EC2-9A41-07DDB6E1CD5F}" destId="{77EE22B3-CA06-42EE-A4F0-16D4F2D463EA}" srcOrd="0" destOrd="0" presId="urn:microsoft.com/office/officeart/2005/8/layout/arrow2#1"/>
    <dgm:cxn modelId="{F72958E5-04B3-4FCA-89E9-D847BC0E004D}" type="presOf" srcId="{47E7A2FA-4BD5-4DEC-9F96-BCA4BBA47DCF}" destId="{927F647F-96BC-4E61-884C-3053C7634AF5}" srcOrd="0" destOrd="0" presId="urn:microsoft.com/office/officeart/2005/8/layout/arrow2#1"/>
    <dgm:cxn modelId="{09D818D4-DC36-458F-BAFC-9CA110970CE1}" type="presOf" srcId="{C6B0C062-C57F-4773-AD0D-F38255E3D28B}" destId="{7702F23C-8B74-4E81-878F-FC4D4E811F20}" srcOrd="0" destOrd="0" presId="urn:microsoft.com/office/officeart/2005/8/layout/arrow2#1"/>
    <dgm:cxn modelId="{34AAA809-0B3A-4EEC-AF99-BC937D6DC898}" srcId="{C6B0C062-C57F-4773-AD0D-F38255E3D28B}" destId="{47E7A2FA-4BD5-4DEC-9F96-BCA4BBA47DCF}" srcOrd="1" destOrd="0" parTransId="{8B3FB3DE-869F-44EA-939A-EB85E6D38D01}" sibTransId="{996E13EC-AFA1-4AAC-A0C4-087C617FF2D9}"/>
    <dgm:cxn modelId="{925307BB-5B35-431F-9DA1-13475E6C4B77}" srcId="{C6B0C062-C57F-4773-AD0D-F38255E3D28B}" destId="{96C57C87-EB3B-4EC2-9A41-07DDB6E1CD5F}" srcOrd="0" destOrd="0" parTransId="{5D1DC240-AF47-483E-BDD5-25D164AF9AD2}" sibTransId="{22F632CD-20B4-4C6C-851D-A0DA6FD61C5D}"/>
    <dgm:cxn modelId="{94D561A6-8F1D-4D66-A563-4B89F9A5BBB1}" srcId="{C6B0C062-C57F-4773-AD0D-F38255E3D28B}" destId="{A12E24BB-B2D1-46CB-A03A-16612625C6D9}" srcOrd="2" destOrd="0" parTransId="{7B556FFC-7709-44C1-B4BC-586D0EBBD1C9}" sibTransId="{9A6810F2-A473-4C4E-91CC-7ED8BF0F5902}"/>
    <dgm:cxn modelId="{1CAD6577-1F02-414F-A840-82C81E289594}" type="presParOf" srcId="{7702F23C-8B74-4E81-878F-FC4D4E811F20}" destId="{8D8196B2-8690-410B-88DD-58E36C1508F0}" srcOrd="0" destOrd="0" presId="urn:microsoft.com/office/officeart/2005/8/layout/arrow2#1"/>
    <dgm:cxn modelId="{E747CB3B-DFA7-4CAF-B449-7E5F47EB7B98}" type="presParOf" srcId="{7702F23C-8B74-4E81-878F-FC4D4E811F20}" destId="{925DF700-175B-486E-8CDB-3F5523B469B9}" srcOrd="1" destOrd="0" presId="urn:microsoft.com/office/officeart/2005/8/layout/arrow2#1"/>
    <dgm:cxn modelId="{A8FC42EA-1BDC-4FBA-80B9-1CB072643C89}" type="presParOf" srcId="{925DF700-175B-486E-8CDB-3F5523B469B9}" destId="{77EE22B3-CA06-42EE-A4F0-16D4F2D463EA}" srcOrd="0" destOrd="0" presId="urn:microsoft.com/office/officeart/2005/8/layout/arrow2#1"/>
    <dgm:cxn modelId="{09BD4610-98E5-4F77-A220-EE5C50E24D67}" type="presParOf" srcId="{925DF700-175B-486E-8CDB-3F5523B469B9}" destId="{FD9448E3-A923-4562-82EE-2D6547A66745}" srcOrd="1" destOrd="0" presId="urn:microsoft.com/office/officeart/2005/8/layout/arrow2#1"/>
    <dgm:cxn modelId="{7DE64C7F-88A6-4461-AC9F-11256F689D25}" type="presParOf" srcId="{925DF700-175B-486E-8CDB-3F5523B469B9}" destId="{927F647F-96BC-4E61-884C-3053C7634AF5}" srcOrd="2" destOrd="0" presId="urn:microsoft.com/office/officeart/2005/8/layout/arrow2#1"/>
    <dgm:cxn modelId="{39211DA0-3D56-473A-8149-AFBFB16169BD}" type="presParOf" srcId="{925DF700-175B-486E-8CDB-3F5523B469B9}" destId="{FE51A7F7-D190-40A1-8F89-9DF82761F331}" srcOrd="3" destOrd="0" presId="urn:microsoft.com/office/officeart/2005/8/layout/arrow2#1"/>
    <dgm:cxn modelId="{FB3F0E74-2B63-4840-83E7-AA32215F9CCD}" type="presParOf" srcId="{925DF700-175B-486E-8CDB-3F5523B469B9}" destId="{912F4A56-954F-4116-820A-78B7D54C1BDB}" srcOrd="4" destOrd="0" presId="urn:microsoft.com/office/officeart/2005/8/layout/arrow2#1"/>
    <dgm:cxn modelId="{C059F0F3-C1EE-49CE-BDF4-E09C7C5E730E}" type="presParOf" srcId="{925DF700-175B-486E-8CDB-3F5523B469B9}" destId="{87971A12-A6B6-4197-A0E8-04E68C73C293}" srcOrd="5" destOrd="0" presId="urn:microsoft.com/office/officeart/2005/8/layout/arrow2#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9EA5FBA-0CD4-45F7-95E6-053E51DC00F1}" type="doc">
      <dgm:prSet loTypeId="urn:microsoft.com/office/officeart/2005/8/layout/hList1#1" loCatId="process" qsTypeId="urn:microsoft.com/office/officeart/2005/8/quickstyle/simple2#6" qsCatId="simple" csTypeId="urn:microsoft.com/office/officeart/2005/8/colors/accent3_2" csCatId="accent3" phldr="1"/>
      <dgm:spPr/>
      <dgm:t>
        <a:bodyPr/>
        <a:lstStyle/>
        <a:p>
          <a:endParaRPr lang="en-US"/>
        </a:p>
      </dgm:t>
    </dgm:pt>
    <dgm:pt modelId="{E7E33610-67D5-41DD-9313-FBFE706D6111}">
      <dgm:prSet phldrT="[Text]"/>
      <dgm:spPr/>
      <dgm:t>
        <a:bodyPr/>
        <a:lstStyle/>
        <a:p>
          <a:r>
            <a:rPr lang="en-US" dirty="0" smtClean="0"/>
            <a:t>DAISY Text</a:t>
          </a:r>
          <a:endParaRPr lang="en-US" dirty="0">
            <a:effectLst/>
          </a:endParaRPr>
        </a:p>
      </dgm:t>
    </dgm:pt>
    <dgm:pt modelId="{CD36C793-D286-4CA9-9952-56105E30AD4D}" type="parTrans" cxnId="{F47A6802-6338-4F7D-B176-F2AB659E7DAF}">
      <dgm:prSet/>
      <dgm:spPr/>
      <dgm:t>
        <a:bodyPr/>
        <a:lstStyle/>
        <a:p>
          <a:endParaRPr lang="en-US"/>
        </a:p>
      </dgm:t>
    </dgm:pt>
    <dgm:pt modelId="{4E4985B2-F539-4398-BF21-04A323AFCDC1}" type="sibTrans" cxnId="{F47A6802-6338-4F7D-B176-F2AB659E7DAF}">
      <dgm:prSet/>
      <dgm:spPr/>
      <dgm:t>
        <a:bodyPr/>
        <a:lstStyle/>
        <a:p>
          <a:endParaRPr lang="en-US"/>
        </a:p>
      </dgm:t>
    </dgm:pt>
    <dgm:pt modelId="{E12B7344-A2AB-43E9-89E5-DF89600D168C}">
      <dgm:prSet phldrT="[Text]"/>
      <dgm:spPr/>
      <dgm:t>
        <a:bodyPr/>
        <a:lstStyle/>
        <a:p>
          <a:r>
            <a:rPr lang="en-US" dirty="0" smtClean="0"/>
            <a:t>Electronic Braille</a:t>
          </a:r>
          <a:endParaRPr lang="en-US" dirty="0">
            <a:effectLst/>
          </a:endParaRPr>
        </a:p>
      </dgm:t>
    </dgm:pt>
    <dgm:pt modelId="{B114A281-9381-45E6-9140-F39961E82F26}" type="parTrans" cxnId="{72A81718-9579-43BB-985E-EEC7A2636048}">
      <dgm:prSet/>
      <dgm:spPr/>
      <dgm:t>
        <a:bodyPr/>
        <a:lstStyle/>
        <a:p>
          <a:endParaRPr lang="en-US"/>
        </a:p>
      </dgm:t>
    </dgm:pt>
    <dgm:pt modelId="{ECA96E21-C78E-4A57-BAA9-42DFC345ABC7}" type="sibTrans" cxnId="{72A81718-9579-43BB-985E-EEC7A2636048}">
      <dgm:prSet/>
      <dgm:spPr/>
      <dgm:t>
        <a:bodyPr/>
        <a:lstStyle/>
        <a:p>
          <a:endParaRPr lang="en-US"/>
        </a:p>
      </dgm:t>
    </dgm:pt>
    <dgm:pt modelId="{3C0D6D7D-3A47-4555-9104-90BEECB39EA6}">
      <dgm:prSet phldrT="[Text]"/>
      <dgm:spPr/>
      <dgm:t>
        <a:bodyPr/>
        <a:lstStyle/>
        <a:p>
          <a:r>
            <a:rPr lang="en-US" dirty="0" err="1" smtClean="0">
              <a:effectLst/>
            </a:rPr>
            <a:t>Bookshare</a:t>
          </a:r>
          <a:endParaRPr lang="en-US" dirty="0">
            <a:effectLst/>
          </a:endParaRPr>
        </a:p>
      </dgm:t>
    </dgm:pt>
    <dgm:pt modelId="{B567551D-4261-4F84-AFFF-5A4533632872}" type="parTrans" cxnId="{41AF2285-2452-4AAE-810E-6601D05BF411}">
      <dgm:prSet/>
      <dgm:spPr/>
      <dgm:t>
        <a:bodyPr/>
        <a:lstStyle/>
        <a:p>
          <a:endParaRPr lang="en-US"/>
        </a:p>
      </dgm:t>
    </dgm:pt>
    <dgm:pt modelId="{3640DC5C-28EE-46A6-8382-866BC9DE4B30}" type="sibTrans" cxnId="{41AF2285-2452-4AAE-810E-6601D05BF411}">
      <dgm:prSet/>
      <dgm:spPr/>
      <dgm:t>
        <a:bodyPr/>
        <a:lstStyle/>
        <a:p>
          <a:endParaRPr lang="en-US"/>
        </a:p>
      </dgm:t>
    </dgm:pt>
    <dgm:pt modelId="{919DE07D-47AC-40B8-A377-4242969BD3A0}">
      <dgm:prSet phldrT="[Text]"/>
      <dgm:spPr/>
      <dgm:t>
        <a:bodyPr/>
        <a:lstStyle/>
        <a:p>
          <a:r>
            <a:rPr lang="en-US" dirty="0" smtClean="0"/>
            <a:t>AudioPlus</a:t>
          </a:r>
          <a:endParaRPr lang="en-US" dirty="0">
            <a:effectLst/>
          </a:endParaRPr>
        </a:p>
      </dgm:t>
    </dgm:pt>
    <dgm:pt modelId="{31E31307-AA05-40D1-9A7A-87597CB92F72}" type="parTrans" cxnId="{4106D5C9-1A68-4CBC-A9FE-CE975D636AC9}">
      <dgm:prSet/>
      <dgm:spPr/>
      <dgm:t>
        <a:bodyPr/>
        <a:lstStyle/>
        <a:p>
          <a:endParaRPr lang="en-US"/>
        </a:p>
      </dgm:t>
    </dgm:pt>
    <dgm:pt modelId="{AFA58864-93D6-4537-AC34-04ABB6A95A0C}" type="sibTrans" cxnId="{4106D5C9-1A68-4CBC-A9FE-CE975D636AC9}">
      <dgm:prSet/>
      <dgm:spPr/>
      <dgm:t>
        <a:bodyPr/>
        <a:lstStyle/>
        <a:p>
          <a:endParaRPr lang="en-US"/>
        </a:p>
      </dgm:t>
    </dgm:pt>
    <dgm:pt modelId="{E0887AE2-8BAF-4C3A-8AF6-C6626929A408}">
      <dgm:prSet phldrT="[Text]"/>
      <dgm:spPr/>
      <dgm:t>
        <a:bodyPr/>
        <a:lstStyle/>
        <a:p>
          <a:r>
            <a:rPr lang="en-US" dirty="0" smtClean="0">
              <a:effectLst/>
            </a:rPr>
            <a:t>Learning Ally</a:t>
          </a:r>
          <a:endParaRPr lang="en-US" dirty="0">
            <a:effectLst/>
          </a:endParaRPr>
        </a:p>
      </dgm:t>
    </dgm:pt>
    <dgm:pt modelId="{BAACA1CA-EB6F-438E-AB4C-C4FB3D1A355D}" type="parTrans" cxnId="{D674848C-6E1C-43B9-B7F7-D6CE7F048CFC}">
      <dgm:prSet/>
      <dgm:spPr/>
      <dgm:t>
        <a:bodyPr/>
        <a:lstStyle/>
        <a:p>
          <a:endParaRPr lang="en-US"/>
        </a:p>
      </dgm:t>
    </dgm:pt>
    <dgm:pt modelId="{07199E6E-7066-4EBD-8D1F-949AA4432F8F}" type="sibTrans" cxnId="{D674848C-6E1C-43B9-B7F7-D6CE7F048CFC}">
      <dgm:prSet/>
      <dgm:spPr/>
      <dgm:t>
        <a:bodyPr/>
        <a:lstStyle/>
        <a:p>
          <a:endParaRPr lang="en-US"/>
        </a:p>
      </dgm:t>
    </dgm:pt>
    <dgm:pt modelId="{1622931E-0718-4AA8-ABCE-F5B5BCEFB0B7}">
      <dgm:prSet phldrT="[Text]"/>
      <dgm:spPr/>
      <dgm:t>
        <a:bodyPr/>
        <a:lstStyle/>
        <a:p>
          <a:r>
            <a:rPr lang="en-US" b="1" dirty="0" smtClean="0">
              <a:solidFill>
                <a:srgbClr val="C00000"/>
              </a:solidFill>
            </a:rPr>
            <a:t>D</a:t>
          </a:r>
          <a:r>
            <a:rPr lang="en-US" dirty="0" smtClean="0"/>
            <a:t>igital </a:t>
          </a:r>
          <a:r>
            <a:rPr lang="en-US" b="1" dirty="0" smtClean="0">
              <a:solidFill>
                <a:srgbClr val="C00000"/>
              </a:solidFill>
            </a:rPr>
            <a:t>A</a:t>
          </a:r>
          <a:r>
            <a:rPr lang="en-US" dirty="0" smtClean="0"/>
            <a:t>ccessible </a:t>
          </a:r>
          <a:r>
            <a:rPr lang="en-US" b="1" dirty="0" smtClean="0">
              <a:solidFill>
                <a:srgbClr val="C00000"/>
              </a:solidFill>
            </a:rPr>
            <a:t>I</a:t>
          </a:r>
          <a:r>
            <a:rPr lang="en-US" dirty="0" smtClean="0"/>
            <a:t>nformation </a:t>
          </a:r>
          <a:r>
            <a:rPr lang="en-US" b="1" dirty="0" err="1" smtClean="0">
              <a:solidFill>
                <a:srgbClr val="C00000"/>
              </a:solidFill>
            </a:rPr>
            <a:t>SY</a:t>
          </a:r>
          <a:r>
            <a:rPr lang="en-US" dirty="0" err="1" smtClean="0"/>
            <a:t>stem</a:t>
          </a:r>
          <a:r>
            <a:rPr lang="en-US" dirty="0" smtClean="0">
              <a:effectLst/>
            </a:rPr>
            <a:t> </a:t>
          </a:r>
          <a:endParaRPr lang="en-US" dirty="0">
            <a:effectLst/>
          </a:endParaRPr>
        </a:p>
      </dgm:t>
    </dgm:pt>
    <dgm:pt modelId="{794AAEB6-801B-4247-B96F-9DD6DBC80734}" type="parTrans" cxnId="{7D2BC3A1-FF20-4CE3-94D7-0846DA2B80C9}">
      <dgm:prSet/>
      <dgm:spPr/>
      <dgm:t>
        <a:bodyPr/>
        <a:lstStyle/>
        <a:p>
          <a:endParaRPr lang="en-US"/>
        </a:p>
      </dgm:t>
    </dgm:pt>
    <dgm:pt modelId="{FBF8CB20-6853-42F4-9AF5-D1EBEB708C74}" type="sibTrans" cxnId="{7D2BC3A1-FF20-4CE3-94D7-0846DA2B80C9}">
      <dgm:prSet/>
      <dgm:spPr/>
      <dgm:t>
        <a:bodyPr/>
        <a:lstStyle/>
        <a:p>
          <a:endParaRPr lang="en-US"/>
        </a:p>
      </dgm:t>
    </dgm:pt>
    <dgm:pt modelId="{8A92E651-0946-4D05-B68D-18EE5FFE351C}">
      <dgm:prSet/>
      <dgm:spPr/>
      <dgm:t>
        <a:bodyPr/>
        <a:lstStyle/>
        <a:p>
          <a:r>
            <a:rPr lang="en-US" dirty="0" err="1" smtClean="0">
              <a:effectLst/>
            </a:rPr>
            <a:t>Bookshare</a:t>
          </a:r>
          <a:endParaRPr lang="en-US" dirty="0"/>
        </a:p>
      </dgm:t>
    </dgm:pt>
    <dgm:pt modelId="{27196F77-5945-4937-8108-79592AA8CDA5}" type="parTrans" cxnId="{1489079D-50D7-47C6-A7EC-DAF4EDC91A97}">
      <dgm:prSet/>
      <dgm:spPr/>
      <dgm:t>
        <a:bodyPr/>
        <a:lstStyle/>
        <a:p>
          <a:endParaRPr lang="en-US"/>
        </a:p>
      </dgm:t>
    </dgm:pt>
    <dgm:pt modelId="{6C84BBB6-D4EF-4BA3-8D83-B7142081DF40}" type="sibTrans" cxnId="{1489079D-50D7-47C6-A7EC-DAF4EDC91A97}">
      <dgm:prSet/>
      <dgm:spPr/>
      <dgm:t>
        <a:bodyPr/>
        <a:lstStyle/>
        <a:p>
          <a:endParaRPr lang="en-US"/>
        </a:p>
      </dgm:t>
    </dgm:pt>
    <dgm:pt modelId="{0030C8E6-E320-4102-B245-BFF37710A608}" type="pres">
      <dgm:prSet presAssocID="{79EA5FBA-0CD4-45F7-95E6-053E51DC00F1}" presName="Name0" presStyleCnt="0">
        <dgm:presLayoutVars>
          <dgm:dir/>
        </dgm:presLayoutVars>
      </dgm:prSet>
      <dgm:spPr/>
      <dgm:t>
        <a:bodyPr/>
        <a:lstStyle/>
        <a:p>
          <a:endParaRPr lang="en-US"/>
        </a:p>
      </dgm:t>
    </dgm:pt>
    <dgm:pt modelId="{BEE4862B-5132-4750-A7BE-F0697F0EC5EF}" type="pres">
      <dgm:prSet presAssocID="{E7E33610-67D5-41DD-9313-FBFE706D6111}" presName="vertFlow" presStyleCnt="0"/>
      <dgm:spPr/>
    </dgm:pt>
    <dgm:pt modelId="{B5B365FC-1166-487E-94DA-1436639AACE6}" type="pres">
      <dgm:prSet presAssocID="{E7E33610-67D5-41DD-9313-FBFE706D6111}" presName="header" presStyleLbl="node1" presStyleIdx="0" presStyleCnt="3">
        <dgm:presLayoutVars>
          <dgm:chMax val="0"/>
          <dgm:chPref val="0"/>
          <dgm:bulletEnabled val="1"/>
        </dgm:presLayoutVars>
      </dgm:prSet>
      <dgm:spPr/>
      <dgm:t>
        <a:bodyPr/>
        <a:lstStyle/>
        <a:p>
          <a:endParaRPr lang="en-US"/>
        </a:p>
      </dgm:t>
    </dgm:pt>
    <dgm:pt modelId="{2B481571-BC55-4AF7-8D2E-259FFF397CBA}" type="pres">
      <dgm:prSet presAssocID="{E7E33610-67D5-41DD-9313-FBFE706D6111}" presName="child" presStyleLbl="alignAccFollowNode1" presStyleIdx="0" presStyleCnt="3">
        <dgm:presLayoutVars>
          <dgm:chPref val="0"/>
          <dgm:bulletEnabled val="1"/>
        </dgm:presLayoutVars>
      </dgm:prSet>
      <dgm:spPr/>
      <dgm:t>
        <a:bodyPr/>
        <a:lstStyle/>
        <a:p>
          <a:endParaRPr lang="en-US"/>
        </a:p>
      </dgm:t>
    </dgm:pt>
    <dgm:pt modelId="{F96B1E40-EE11-4CC8-B3FD-1FBCD5F94125}" type="pres">
      <dgm:prSet presAssocID="{E7E33610-67D5-41DD-9313-FBFE706D6111}" presName="hSp" presStyleCnt="0"/>
      <dgm:spPr/>
    </dgm:pt>
    <dgm:pt modelId="{93677306-6E5D-4041-87CC-6F37D6858C82}" type="pres">
      <dgm:prSet presAssocID="{E12B7344-A2AB-43E9-89E5-DF89600D168C}" presName="vertFlow" presStyleCnt="0"/>
      <dgm:spPr/>
    </dgm:pt>
    <dgm:pt modelId="{2746C005-0552-405D-AFCF-F82F8762A9DA}" type="pres">
      <dgm:prSet presAssocID="{E12B7344-A2AB-43E9-89E5-DF89600D168C}" presName="header" presStyleLbl="node1" presStyleIdx="1" presStyleCnt="3">
        <dgm:presLayoutVars>
          <dgm:chMax val="0"/>
          <dgm:chPref val="0"/>
          <dgm:bulletEnabled val="1"/>
        </dgm:presLayoutVars>
      </dgm:prSet>
      <dgm:spPr/>
      <dgm:t>
        <a:bodyPr/>
        <a:lstStyle/>
        <a:p>
          <a:endParaRPr lang="en-US"/>
        </a:p>
      </dgm:t>
    </dgm:pt>
    <dgm:pt modelId="{04269632-F9A2-483A-8C2B-A47CE316A641}" type="pres">
      <dgm:prSet presAssocID="{E12B7344-A2AB-43E9-89E5-DF89600D168C}" presName="child" presStyleLbl="alignAccFollowNode1" presStyleIdx="1" presStyleCnt="3">
        <dgm:presLayoutVars>
          <dgm:chPref val="0"/>
          <dgm:bulletEnabled val="1"/>
        </dgm:presLayoutVars>
      </dgm:prSet>
      <dgm:spPr/>
      <dgm:t>
        <a:bodyPr/>
        <a:lstStyle/>
        <a:p>
          <a:endParaRPr lang="en-US"/>
        </a:p>
      </dgm:t>
    </dgm:pt>
    <dgm:pt modelId="{43F177F4-2771-4A2E-825C-E55E7987FDF6}" type="pres">
      <dgm:prSet presAssocID="{E12B7344-A2AB-43E9-89E5-DF89600D168C}" presName="hSp" presStyleCnt="0"/>
      <dgm:spPr/>
    </dgm:pt>
    <dgm:pt modelId="{3722EEA9-20D9-4A84-AA2B-614167C098B8}" type="pres">
      <dgm:prSet presAssocID="{919DE07D-47AC-40B8-A377-4242969BD3A0}" presName="vertFlow" presStyleCnt="0"/>
      <dgm:spPr/>
    </dgm:pt>
    <dgm:pt modelId="{4E782E57-9F00-40E2-B1E9-5C0A149313F4}" type="pres">
      <dgm:prSet presAssocID="{919DE07D-47AC-40B8-A377-4242969BD3A0}" presName="header" presStyleLbl="node1" presStyleIdx="2" presStyleCnt="3">
        <dgm:presLayoutVars>
          <dgm:chMax val="0"/>
          <dgm:chPref val="0"/>
          <dgm:bulletEnabled val="1"/>
        </dgm:presLayoutVars>
      </dgm:prSet>
      <dgm:spPr/>
      <dgm:t>
        <a:bodyPr/>
        <a:lstStyle/>
        <a:p>
          <a:endParaRPr lang="en-US"/>
        </a:p>
      </dgm:t>
    </dgm:pt>
    <dgm:pt modelId="{96683A46-9AA2-4E1F-9947-88113678410E}" type="pres">
      <dgm:prSet presAssocID="{919DE07D-47AC-40B8-A377-4242969BD3A0}" presName="child" presStyleLbl="alignAccFollowNode1" presStyleIdx="2" presStyleCnt="3">
        <dgm:presLayoutVars>
          <dgm:chPref val="0"/>
          <dgm:bulletEnabled val="1"/>
        </dgm:presLayoutVars>
      </dgm:prSet>
      <dgm:spPr/>
      <dgm:t>
        <a:bodyPr/>
        <a:lstStyle/>
        <a:p>
          <a:endParaRPr lang="en-US"/>
        </a:p>
      </dgm:t>
    </dgm:pt>
  </dgm:ptLst>
  <dgm:cxnLst>
    <dgm:cxn modelId="{7D2BC3A1-FF20-4CE3-94D7-0846DA2B80C9}" srcId="{E7E33610-67D5-41DD-9313-FBFE706D6111}" destId="{1622931E-0718-4AA8-ABCE-F5B5BCEFB0B7}" srcOrd="0" destOrd="0" parTransId="{794AAEB6-801B-4247-B96F-9DD6DBC80734}" sibTransId="{FBF8CB20-6853-42F4-9AF5-D1EBEB708C74}"/>
    <dgm:cxn modelId="{41AF2285-2452-4AAE-810E-6601D05BF411}" srcId="{E12B7344-A2AB-43E9-89E5-DF89600D168C}" destId="{3C0D6D7D-3A47-4555-9104-90BEECB39EA6}" srcOrd="0" destOrd="0" parTransId="{B567551D-4261-4F84-AFFF-5A4533632872}" sibTransId="{3640DC5C-28EE-46A6-8382-866BC9DE4B30}"/>
    <dgm:cxn modelId="{422697D1-83A9-4993-8953-3EBB0FA3577B}" type="presOf" srcId="{1622931E-0718-4AA8-ABCE-F5B5BCEFB0B7}" destId="{2B481571-BC55-4AF7-8D2E-259FFF397CBA}" srcOrd="0" destOrd="0" presId="urn:microsoft.com/office/officeart/2005/8/layout/hList1#1"/>
    <dgm:cxn modelId="{99EE84EA-BE6A-4D5B-B6DF-21F6396890D1}" type="presOf" srcId="{919DE07D-47AC-40B8-A377-4242969BD3A0}" destId="{4E782E57-9F00-40E2-B1E9-5C0A149313F4}" srcOrd="0" destOrd="0" presId="urn:microsoft.com/office/officeart/2005/8/layout/hList1#1"/>
    <dgm:cxn modelId="{4106D5C9-1A68-4CBC-A9FE-CE975D636AC9}" srcId="{79EA5FBA-0CD4-45F7-95E6-053E51DC00F1}" destId="{919DE07D-47AC-40B8-A377-4242969BD3A0}" srcOrd="2" destOrd="0" parTransId="{31E31307-AA05-40D1-9A7A-87597CB92F72}" sibTransId="{AFA58864-93D6-4537-AC34-04ABB6A95A0C}"/>
    <dgm:cxn modelId="{7C9EECD1-5C8C-4332-8648-6188A439C5A6}" type="presOf" srcId="{3C0D6D7D-3A47-4555-9104-90BEECB39EA6}" destId="{04269632-F9A2-483A-8C2B-A47CE316A641}" srcOrd="0" destOrd="0" presId="urn:microsoft.com/office/officeart/2005/8/layout/hList1#1"/>
    <dgm:cxn modelId="{17F34E73-0EE4-4D8A-831D-481012EA7875}" type="presOf" srcId="{79EA5FBA-0CD4-45F7-95E6-053E51DC00F1}" destId="{0030C8E6-E320-4102-B245-BFF37710A608}" srcOrd="0" destOrd="0" presId="urn:microsoft.com/office/officeart/2005/8/layout/hList1#1"/>
    <dgm:cxn modelId="{C5500395-F058-4657-9C81-9AA17FE087FE}" type="presOf" srcId="{8A92E651-0946-4D05-B68D-18EE5FFE351C}" destId="{2B481571-BC55-4AF7-8D2E-259FFF397CBA}" srcOrd="0" destOrd="1" presId="urn:microsoft.com/office/officeart/2005/8/layout/hList1#1"/>
    <dgm:cxn modelId="{72A81718-9579-43BB-985E-EEC7A2636048}" srcId="{79EA5FBA-0CD4-45F7-95E6-053E51DC00F1}" destId="{E12B7344-A2AB-43E9-89E5-DF89600D168C}" srcOrd="1" destOrd="0" parTransId="{B114A281-9381-45E6-9140-F39961E82F26}" sibTransId="{ECA96E21-C78E-4A57-BAA9-42DFC345ABC7}"/>
    <dgm:cxn modelId="{5B44959C-6EF3-4131-903A-C247841B81A0}" type="presOf" srcId="{E0887AE2-8BAF-4C3A-8AF6-C6626929A408}" destId="{96683A46-9AA2-4E1F-9947-88113678410E}" srcOrd="0" destOrd="0" presId="urn:microsoft.com/office/officeart/2005/8/layout/hList1#1"/>
    <dgm:cxn modelId="{1489079D-50D7-47C6-A7EC-DAF4EDC91A97}" srcId="{E7E33610-67D5-41DD-9313-FBFE706D6111}" destId="{8A92E651-0946-4D05-B68D-18EE5FFE351C}" srcOrd="1" destOrd="0" parTransId="{27196F77-5945-4937-8108-79592AA8CDA5}" sibTransId="{6C84BBB6-D4EF-4BA3-8D83-B7142081DF40}"/>
    <dgm:cxn modelId="{F47A6802-6338-4F7D-B176-F2AB659E7DAF}" srcId="{79EA5FBA-0CD4-45F7-95E6-053E51DC00F1}" destId="{E7E33610-67D5-41DD-9313-FBFE706D6111}" srcOrd="0" destOrd="0" parTransId="{CD36C793-D286-4CA9-9952-56105E30AD4D}" sibTransId="{4E4985B2-F539-4398-BF21-04A323AFCDC1}"/>
    <dgm:cxn modelId="{474842E0-C5D0-4BCA-9455-5A033032AA1A}" type="presOf" srcId="{E7E33610-67D5-41DD-9313-FBFE706D6111}" destId="{B5B365FC-1166-487E-94DA-1436639AACE6}" srcOrd="0" destOrd="0" presId="urn:microsoft.com/office/officeart/2005/8/layout/hList1#1"/>
    <dgm:cxn modelId="{D674848C-6E1C-43B9-B7F7-D6CE7F048CFC}" srcId="{919DE07D-47AC-40B8-A377-4242969BD3A0}" destId="{E0887AE2-8BAF-4C3A-8AF6-C6626929A408}" srcOrd="0" destOrd="0" parTransId="{BAACA1CA-EB6F-438E-AB4C-C4FB3D1A355D}" sibTransId="{07199E6E-7066-4EBD-8D1F-949AA4432F8F}"/>
    <dgm:cxn modelId="{E9D7499C-87F2-455E-857D-F9CD53D129A7}" type="presOf" srcId="{E12B7344-A2AB-43E9-89E5-DF89600D168C}" destId="{2746C005-0552-405D-AFCF-F82F8762A9DA}" srcOrd="0" destOrd="0" presId="urn:microsoft.com/office/officeart/2005/8/layout/hList1#1"/>
    <dgm:cxn modelId="{F1DFE546-539B-4AF7-BF73-3FED80687412}" type="presParOf" srcId="{0030C8E6-E320-4102-B245-BFF37710A608}" destId="{BEE4862B-5132-4750-A7BE-F0697F0EC5EF}" srcOrd="0" destOrd="0" presId="urn:microsoft.com/office/officeart/2005/8/layout/hList1#1"/>
    <dgm:cxn modelId="{731A007F-868F-4571-8C96-CE2BBC375D95}" type="presParOf" srcId="{BEE4862B-5132-4750-A7BE-F0697F0EC5EF}" destId="{B5B365FC-1166-487E-94DA-1436639AACE6}" srcOrd="0" destOrd="0" presId="urn:microsoft.com/office/officeart/2005/8/layout/hList1#1"/>
    <dgm:cxn modelId="{6BD7459E-618D-420C-9101-9C4018B5D76D}" type="presParOf" srcId="{BEE4862B-5132-4750-A7BE-F0697F0EC5EF}" destId="{2B481571-BC55-4AF7-8D2E-259FFF397CBA}" srcOrd="1" destOrd="0" presId="urn:microsoft.com/office/officeart/2005/8/layout/hList1#1"/>
    <dgm:cxn modelId="{1128C5F9-6FD3-4F30-815D-CE934E59F256}" type="presParOf" srcId="{0030C8E6-E320-4102-B245-BFF37710A608}" destId="{F96B1E40-EE11-4CC8-B3FD-1FBCD5F94125}" srcOrd="1" destOrd="0" presId="urn:microsoft.com/office/officeart/2005/8/layout/hList1#1"/>
    <dgm:cxn modelId="{5B665EF4-5269-4522-B92B-23F3FAA29BF6}" type="presParOf" srcId="{0030C8E6-E320-4102-B245-BFF37710A608}" destId="{93677306-6E5D-4041-87CC-6F37D6858C82}" srcOrd="2" destOrd="0" presId="urn:microsoft.com/office/officeart/2005/8/layout/hList1#1"/>
    <dgm:cxn modelId="{464C4366-3C39-42B3-9E2E-EBCC658F84E1}" type="presParOf" srcId="{93677306-6E5D-4041-87CC-6F37D6858C82}" destId="{2746C005-0552-405D-AFCF-F82F8762A9DA}" srcOrd="0" destOrd="0" presId="urn:microsoft.com/office/officeart/2005/8/layout/hList1#1"/>
    <dgm:cxn modelId="{DFFC63A2-432D-44D3-8A1D-EC73E52551B7}" type="presParOf" srcId="{93677306-6E5D-4041-87CC-6F37D6858C82}" destId="{04269632-F9A2-483A-8C2B-A47CE316A641}" srcOrd="1" destOrd="0" presId="urn:microsoft.com/office/officeart/2005/8/layout/hList1#1"/>
    <dgm:cxn modelId="{F65A10F0-8067-49C4-8B36-409A2A718B67}" type="presParOf" srcId="{0030C8E6-E320-4102-B245-BFF37710A608}" destId="{43F177F4-2771-4A2E-825C-E55E7987FDF6}" srcOrd="3" destOrd="0" presId="urn:microsoft.com/office/officeart/2005/8/layout/hList1#1"/>
    <dgm:cxn modelId="{73C76351-FDE1-43C5-8BA2-0B02482EE531}" type="presParOf" srcId="{0030C8E6-E320-4102-B245-BFF37710A608}" destId="{3722EEA9-20D9-4A84-AA2B-614167C098B8}" srcOrd="4" destOrd="0" presId="urn:microsoft.com/office/officeart/2005/8/layout/hList1#1"/>
    <dgm:cxn modelId="{BD703906-1A2D-4D8D-B84F-4288C3F984FD}" type="presParOf" srcId="{3722EEA9-20D9-4A84-AA2B-614167C098B8}" destId="{4E782E57-9F00-40E2-B1E9-5C0A149313F4}" srcOrd="0" destOrd="0" presId="urn:microsoft.com/office/officeart/2005/8/layout/hList1#1"/>
    <dgm:cxn modelId="{5A8263E5-AA40-4B4E-8A7C-C995DD686DF2}" type="presParOf" srcId="{3722EEA9-20D9-4A84-AA2B-614167C098B8}" destId="{96683A46-9AA2-4E1F-9947-88113678410E}" srcOrd="1" destOrd="0" presId="urn:microsoft.com/office/officeart/2005/8/layout/hList1#1"/>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FEA9D7E-85B1-45DB-91C0-70429744D23C}" type="doc">
      <dgm:prSet loTypeId="urn:microsoft.com/office/officeart/2005/8/layout/vList3#2" loCatId="process" qsTypeId="urn:microsoft.com/office/officeart/2005/8/quickstyle/simple2#8" qsCatId="simple" csTypeId="urn:microsoft.com/office/officeart/2005/8/colors/accent3_5" csCatId="accent3" phldr="1"/>
      <dgm:spPr/>
      <dgm:t>
        <a:bodyPr/>
        <a:lstStyle/>
        <a:p>
          <a:endParaRPr lang="en-US"/>
        </a:p>
      </dgm:t>
    </dgm:pt>
    <dgm:pt modelId="{6E97D948-07D9-44D4-ADBF-AB60D0B5E9CA}">
      <dgm:prSet phldrT="[Text]"/>
      <dgm:spPr/>
      <dgm:t>
        <a:bodyPr/>
        <a:lstStyle/>
        <a:p>
          <a:pPr marL="914400" algn="l"/>
          <a:r>
            <a:rPr lang="en-US" dirty="0" err="1" smtClean="0">
              <a:effectLst>
                <a:outerShdw blurRad="50800" dist="50800" dir="2700000" algn="tl" rotWithShape="0">
                  <a:srgbClr val="000000">
                    <a:alpha val="43137"/>
                  </a:srgbClr>
                </a:outerShdw>
              </a:effectLst>
            </a:rPr>
            <a:t>Bookshare</a:t>
          </a:r>
          <a:endParaRPr lang="en-US" dirty="0">
            <a:effectLst>
              <a:outerShdw blurRad="50800" dist="50800" dir="2700000" algn="tl" rotWithShape="0">
                <a:srgbClr val="000000">
                  <a:alpha val="43137"/>
                </a:srgbClr>
              </a:outerShdw>
            </a:effectLst>
          </a:endParaRPr>
        </a:p>
      </dgm:t>
    </dgm:pt>
    <dgm:pt modelId="{C27A3327-E609-4BC6-9B43-AC685AA9C5F2}" type="parTrans" cxnId="{3A6FDD47-935B-4F30-8BFF-2012FA92E829}">
      <dgm:prSet/>
      <dgm:spPr/>
      <dgm:t>
        <a:bodyPr/>
        <a:lstStyle/>
        <a:p>
          <a:endParaRPr lang="en-US"/>
        </a:p>
      </dgm:t>
    </dgm:pt>
    <dgm:pt modelId="{C6545898-D05F-44EF-8128-C518A2B53EEF}" type="sibTrans" cxnId="{3A6FDD47-935B-4F30-8BFF-2012FA92E829}">
      <dgm:prSet/>
      <dgm:spPr/>
      <dgm:t>
        <a:bodyPr/>
        <a:lstStyle/>
        <a:p>
          <a:endParaRPr lang="en-US"/>
        </a:p>
      </dgm:t>
    </dgm:pt>
    <dgm:pt modelId="{128F47E2-D57D-4CC5-9631-BBD7DDC37343}">
      <dgm:prSet phldrT="[Text]"/>
      <dgm:spPr/>
      <dgm:t>
        <a:bodyPr/>
        <a:lstStyle/>
        <a:p>
          <a:pPr marL="914400" algn="l"/>
          <a:r>
            <a:rPr lang="en-US" dirty="0" smtClean="0">
              <a:effectLst>
                <a:outerShdw blurRad="50800" dist="50800" dir="2700000" algn="tl" rotWithShape="0">
                  <a:srgbClr val="000000">
                    <a:alpha val="43137"/>
                  </a:srgbClr>
                </a:outerShdw>
              </a:effectLst>
            </a:rPr>
            <a:t>Strengths</a:t>
          </a:r>
          <a:endParaRPr lang="en-US" dirty="0">
            <a:effectLst>
              <a:outerShdw blurRad="50800" dist="50800" dir="2700000" algn="tl" rotWithShape="0">
                <a:srgbClr val="000000">
                  <a:alpha val="43137"/>
                </a:srgbClr>
              </a:outerShdw>
            </a:effectLst>
          </a:endParaRPr>
        </a:p>
      </dgm:t>
    </dgm:pt>
    <dgm:pt modelId="{8A3D5EB0-2B3A-475B-A6B4-87DDC665614A}" type="parTrans" cxnId="{53045CAD-49DF-4EFA-847F-96E8E5372C0D}">
      <dgm:prSet/>
      <dgm:spPr/>
      <dgm:t>
        <a:bodyPr/>
        <a:lstStyle/>
        <a:p>
          <a:endParaRPr lang="en-US"/>
        </a:p>
      </dgm:t>
    </dgm:pt>
    <dgm:pt modelId="{4F5884F6-14BA-448E-A862-399F2D69B056}" type="sibTrans" cxnId="{53045CAD-49DF-4EFA-847F-96E8E5372C0D}">
      <dgm:prSet/>
      <dgm:spPr/>
      <dgm:t>
        <a:bodyPr/>
        <a:lstStyle/>
        <a:p>
          <a:endParaRPr lang="en-US"/>
        </a:p>
      </dgm:t>
    </dgm:pt>
    <dgm:pt modelId="{DC883864-B18E-432F-9F84-C7046F06B7E1}">
      <dgm:prSet phldrT="[Text]"/>
      <dgm:spPr/>
      <dgm:t>
        <a:bodyPr/>
        <a:lstStyle/>
        <a:p>
          <a:pPr marL="914400" algn="l"/>
          <a:r>
            <a:rPr lang="en-US" dirty="0" smtClean="0">
              <a:effectLst>
                <a:outerShdw blurRad="50800" dist="50800" dir="2700000" algn="tl" rotWithShape="0">
                  <a:srgbClr val="000000">
                    <a:alpha val="43137"/>
                  </a:srgbClr>
                </a:outerShdw>
              </a:effectLst>
            </a:rPr>
            <a:t>Weaknesses</a:t>
          </a:r>
          <a:endParaRPr lang="en-US" dirty="0">
            <a:effectLst>
              <a:outerShdw blurRad="50800" dist="50800" dir="2700000" algn="tl" rotWithShape="0">
                <a:srgbClr val="000000">
                  <a:alpha val="43137"/>
                </a:srgbClr>
              </a:outerShdw>
            </a:effectLst>
          </a:endParaRPr>
        </a:p>
      </dgm:t>
    </dgm:pt>
    <dgm:pt modelId="{CEC18C0A-47F3-44D5-BE9B-D3307682A569}" type="parTrans" cxnId="{1FBBF334-6AED-4E6E-91F0-C25E4F2DE173}">
      <dgm:prSet/>
      <dgm:spPr/>
      <dgm:t>
        <a:bodyPr/>
        <a:lstStyle/>
        <a:p>
          <a:endParaRPr lang="en-US"/>
        </a:p>
      </dgm:t>
    </dgm:pt>
    <dgm:pt modelId="{849994F8-407E-4E8F-8CB3-F1A24C9B7E89}" type="sibTrans" cxnId="{1FBBF334-6AED-4E6E-91F0-C25E4F2DE173}">
      <dgm:prSet/>
      <dgm:spPr/>
      <dgm:t>
        <a:bodyPr/>
        <a:lstStyle/>
        <a:p>
          <a:endParaRPr lang="en-US"/>
        </a:p>
      </dgm:t>
    </dgm:pt>
    <dgm:pt modelId="{A54CFAA4-E94C-4DA4-96FB-B0BDE19FFBE8}">
      <dgm:prSet phldrT="[Text]"/>
      <dgm:spPr/>
      <dgm:t>
        <a:bodyPr/>
        <a:lstStyle/>
        <a:p>
          <a:pPr marL="914400"/>
          <a:r>
            <a:rPr lang="en-US" dirty="0" smtClean="0">
              <a:effectLst>
                <a:outerShdw blurRad="50800" dist="50800" dir="2700000" algn="tl" rotWithShape="0">
                  <a:srgbClr val="000000">
                    <a:alpha val="43137"/>
                  </a:srgbClr>
                </a:outerShdw>
              </a:effectLst>
            </a:rPr>
            <a:t>Learning Ally</a:t>
          </a:r>
          <a:endParaRPr lang="en-US" dirty="0">
            <a:effectLst>
              <a:outerShdw blurRad="50800" dist="50800" dir="2700000" algn="tl" rotWithShape="0">
                <a:srgbClr val="000000">
                  <a:alpha val="43137"/>
                </a:srgbClr>
              </a:outerShdw>
            </a:effectLst>
          </a:endParaRPr>
        </a:p>
      </dgm:t>
    </dgm:pt>
    <dgm:pt modelId="{FFB9F184-7F1D-45F2-BAE6-0089D652CFD4}" type="parTrans" cxnId="{CE91270E-1886-4821-AC83-400C7D163024}">
      <dgm:prSet/>
      <dgm:spPr/>
      <dgm:t>
        <a:bodyPr/>
        <a:lstStyle/>
        <a:p>
          <a:endParaRPr lang="en-US"/>
        </a:p>
      </dgm:t>
    </dgm:pt>
    <dgm:pt modelId="{B458CE11-1C90-49AD-B398-6BA7E5BEDA4C}" type="sibTrans" cxnId="{CE91270E-1886-4821-AC83-400C7D163024}">
      <dgm:prSet/>
      <dgm:spPr/>
      <dgm:t>
        <a:bodyPr/>
        <a:lstStyle/>
        <a:p>
          <a:endParaRPr lang="en-US"/>
        </a:p>
      </dgm:t>
    </dgm:pt>
    <dgm:pt modelId="{EDE90BE7-78D6-4B03-B40F-9B7B36E64134}">
      <dgm:prSet phldrT="[Text]"/>
      <dgm:spPr/>
      <dgm:t>
        <a:bodyPr/>
        <a:lstStyle/>
        <a:p>
          <a:pPr marL="914400"/>
          <a:r>
            <a:rPr lang="en-US" dirty="0" smtClean="0">
              <a:effectLst>
                <a:outerShdw blurRad="50800" dist="50800" dir="2700000" algn="tl" rotWithShape="0">
                  <a:srgbClr val="000000">
                    <a:alpha val="43137"/>
                  </a:srgbClr>
                </a:outerShdw>
              </a:effectLst>
            </a:rPr>
            <a:t>Strengths</a:t>
          </a:r>
          <a:endParaRPr lang="en-US" dirty="0">
            <a:effectLst>
              <a:outerShdw blurRad="50800" dist="50800" dir="2700000" algn="tl" rotWithShape="0">
                <a:srgbClr val="000000">
                  <a:alpha val="43137"/>
                </a:srgbClr>
              </a:outerShdw>
            </a:effectLst>
          </a:endParaRPr>
        </a:p>
      </dgm:t>
    </dgm:pt>
    <dgm:pt modelId="{E4AF175E-1653-4746-B1CD-C6FD2B6C752A}" type="parTrans" cxnId="{C692DDB1-2140-4629-908F-6F3807705C4D}">
      <dgm:prSet/>
      <dgm:spPr/>
      <dgm:t>
        <a:bodyPr/>
        <a:lstStyle/>
        <a:p>
          <a:endParaRPr lang="en-US"/>
        </a:p>
      </dgm:t>
    </dgm:pt>
    <dgm:pt modelId="{0801CCD6-C5CE-41EE-8860-2E6CA3AABEF0}" type="sibTrans" cxnId="{C692DDB1-2140-4629-908F-6F3807705C4D}">
      <dgm:prSet/>
      <dgm:spPr/>
      <dgm:t>
        <a:bodyPr/>
        <a:lstStyle/>
        <a:p>
          <a:endParaRPr lang="en-US"/>
        </a:p>
      </dgm:t>
    </dgm:pt>
    <dgm:pt modelId="{EC8C7DD0-057F-44DD-B173-24B45EDB2032}">
      <dgm:prSet phldrT="[Text]"/>
      <dgm:spPr/>
      <dgm:t>
        <a:bodyPr/>
        <a:lstStyle/>
        <a:p>
          <a:pPr marL="914400"/>
          <a:r>
            <a:rPr lang="en-US" dirty="0" smtClean="0">
              <a:effectLst>
                <a:outerShdw blurRad="50800" dist="50800" dir="2700000" algn="tl" rotWithShape="0">
                  <a:srgbClr val="000000">
                    <a:alpha val="43137"/>
                  </a:srgbClr>
                </a:outerShdw>
              </a:effectLst>
            </a:rPr>
            <a:t>Weaknesses</a:t>
          </a:r>
          <a:endParaRPr lang="en-US" dirty="0">
            <a:effectLst>
              <a:outerShdw blurRad="50800" dist="50800" dir="2700000" algn="tl" rotWithShape="0">
                <a:srgbClr val="000000">
                  <a:alpha val="43137"/>
                </a:srgbClr>
              </a:outerShdw>
            </a:effectLst>
          </a:endParaRPr>
        </a:p>
      </dgm:t>
    </dgm:pt>
    <dgm:pt modelId="{DD94B223-F1CA-4CCD-AB1A-051C0373FC2E}" type="parTrans" cxnId="{A1FC8E57-95A8-4493-A8FC-8FED558162E1}">
      <dgm:prSet/>
      <dgm:spPr/>
      <dgm:t>
        <a:bodyPr/>
        <a:lstStyle/>
        <a:p>
          <a:endParaRPr lang="en-US"/>
        </a:p>
      </dgm:t>
    </dgm:pt>
    <dgm:pt modelId="{F307EF7C-E228-4E2D-AEA4-417AA1421849}" type="sibTrans" cxnId="{A1FC8E57-95A8-4493-A8FC-8FED558162E1}">
      <dgm:prSet/>
      <dgm:spPr/>
      <dgm:t>
        <a:bodyPr/>
        <a:lstStyle/>
        <a:p>
          <a:endParaRPr lang="en-US"/>
        </a:p>
      </dgm:t>
    </dgm:pt>
    <dgm:pt modelId="{5ED80EEF-4FA3-44B9-8108-A3D73BAB84B4}">
      <dgm:prSet phldrT="[Text]"/>
      <dgm:spPr/>
      <dgm:t>
        <a:bodyPr/>
        <a:lstStyle/>
        <a:p>
          <a:pPr marL="914400"/>
          <a:r>
            <a:rPr lang="en-US" dirty="0" smtClean="0">
              <a:effectLst>
                <a:outerShdw blurRad="50800" dist="50800" dir="2700000" algn="tl" rotWithShape="0">
                  <a:srgbClr val="000000">
                    <a:alpha val="43137"/>
                  </a:srgbClr>
                </a:outerShdw>
              </a:effectLst>
            </a:rPr>
            <a:t>FIMC-VI</a:t>
          </a:r>
          <a:endParaRPr lang="en-US" dirty="0">
            <a:effectLst>
              <a:outerShdw blurRad="50800" dist="50800" dir="2700000" algn="tl" rotWithShape="0">
                <a:srgbClr val="000000">
                  <a:alpha val="43137"/>
                </a:srgbClr>
              </a:outerShdw>
            </a:effectLst>
          </a:endParaRPr>
        </a:p>
      </dgm:t>
    </dgm:pt>
    <dgm:pt modelId="{1086319B-958D-4D7F-93C9-61A678BF2FA8}" type="parTrans" cxnId="{A192E070-497C-4FCB-851E-20C2E1872DE5}">
      <dgm:prSet/>
      <dgm:spPr/>
      <dgm:t>
        <a:bodyPr/>
        <a:lstStyle/>
        <a:p>
          <a:endParaRPr lang="en-US"/>
        </a:p>
      </dgm:t>
    </dgm:pt>
    <dgm:pt modelId="{07E0336E-255C-40F4-8FF6-6B6337F050C7}" type="sibTrans" cxnId="{A192E070-497C-4FCB-851E-20C2E1872DE5}">
      <dgm:prSet/>
      <dgm:spPr/>
      <dgm:t>
        <a:bodyPr/>
        <a:lstStyle/>
        <a:p>
          <a:endParaRPr lang="en-US"/>
        </a:p>
      </dgm:t>
    </dgm:pt>
    <dgm:pt modelId="{A0E75449-F06A-4AD2-AC77-EB3B56271AE4}">
      <dgm:prSet phldrT="[Text]"/>
      <dgm:spPr/>
      <dgm:t>
        <a:bodyPr/>
        <a:lstStyle/>
        <a:p>
          <a:pPr marL="914400"/>
          <a:r>
            <a:rPr lang="en-US" dirty="0" smtClean="0">
              <a:effectLst>
                <a:outerShdw blurRad="50800" dist="50800" dir="2700000" algn="tl" rotWithShape="0">
                  <a:srgbClr val="000000">
                    <a:alpha val="43137"/>
                  </a:srgbClr>
                </a:outerShdw>
              </a:effectLst>
            </a:rPr>
            <a:t>Strengths</a:t>
          </a:r>
          <a:endParaRPr lang="en-US" dirty="0">
            <a:effectLst>
              <a:outerShdw blurRad="50800" dist="50800" dir="2700000" algn="tl" rotWithShape="0">
                <a:srgbClr val="000000">
                  <a:alpha val="43137"/>
                </a:srgbClr>
              </a:outerShdw>
            </a:effectLst>
          </a:endParaRPr>
        </a:p>
      </dgm:t>
    </dgm:pt>
    <dgm:pt modelId="{C1FE7175-6FDA-4584-9D43-D908CDA734D2}" type="parTrans" cxnId="{573B005B-3713-411C-8DDC-F3B5C099D48D}">
      <dgm:prSet/>
      <dgm:spPr/>
      <dgm:t>
        <a:bodyPr/>
        <a:lstStyle/>
        <a:p>
          <a:endParaRPr lang="en-US"/>
        </a:p>
      </dgm:t>
    </dgm:pt>
    <dgm:pt modelId="{766A9246-AE45-42B8-A147-5B8849012354}" type="sibTrans" cxnId="{573B005B-3713-411C-8DDC-F3B5C099D48D}">
      <dgm:prSet/>
      <dgm:spPr/>
      <dgm:t>
        <a:bodyPr/>
        <a:lstStyle/>
        <a:p>
          <a:endParaRPr lang="en-US"/>
        </a:p>
      </dgm:t>
    </dgm:pt>
    <dgm:pt modelId="{C169A34C-9DDE-48EF-9A30-476D7C6FC579}">
      <dgm:prSet phldrT="[Text]"/>
      <dgm:spPr/>
      <dgm:t>
        <a:bodyPr/>
        <a:lstStyle/>
        <a:p>
          <a:pPr marL="914400"/>
          <a:r>
            <a:rPr lang="en-US" dirty="0" smtClean="0">
              <a:effectLst>
                <a:outerShdw blurRad="50800" dist="50800" dir="2700000" algn="tl" rotWithShape="0">
                  <a:srgbClr val="000000">
                    <a:alpha val="43137"/>
                  </a:srgbClr>
                </a:outerShdw>
              </a:effectLst>
            </a:rPr>
            <a:t>Weaknesses</a:t>
          </a:r>
          <a:endParaRPr lang="en-US" dirty="0">
            <a:effectLst>
              <a:outerShdw blurRad="50800" dist="50800" dir="2700000" algn="tl" rotWithShape="0">
                <a:srgbClr val="000000">
                  <a:alpha val="43137"/>
                </a:srgbClr>
              </a:outerShdw>
            </a:effectLst>
          </a:endParaRPr>
        </a:p>
      </dgm:t>
    </dgm:pt>
    <dgm:pt modelId="{05779218-AF17-4575-AEE7-B5DC3E1C4FF0}" type="parTrans" cxnId="{E6A0F35E-AAAE-4A91-BDD7-7B48552C4C80}">
      <dgm:prSet/>
      <dgm:spPr/>
      <dgm:t>
        <a:bodyPr/>
        <a:lstStyle/>
        <a:p>
          <a:endParaRPr lang="en-US"/>
        </a:p>
      </dgm:t>
    </dgm:pt>
    <dgm:pt modelId="{48A723F8-ECF3-4B6A-915C-88E56330FE9F}" type="sibTrans" cxnId="{E6A0F35E-AAAE-4A91-BDD7-7B48552C4C80}">
      <dgm:prSet/>
      <dgm:spPr/>
      <dgm:t>
        <a:bodyPr/>
        <a:lstStyle/>
        <a:p>
          <a:endParaRPr lang="en-US"/>
        </a:p>
      </dgm:t>
    </dgm:pt>
    <dgm:pt modelId="{7799DC94-3F37-442F-B173-155D709E4B16}" type="pres">
      <dgm:prSet presAssocID="{6FEA9D7E-85B1-45DB-91C0-70429744D23C}" presName="Name0" presStyleCnt="0">
        <dgm:presLayoutVars>
          <dgm:dir/>
        </dgm:presLayoutVars>
      </dgm:prSet>
      <dgm:spPr/>
      <dgm:t>
        <a:bodyPr/>
        <a:lstStyle/>
        <a:p>
          <a:endParaRPr lang="en-US"/>
        </a:p>
      </dgm:t>
    </dgm:pt>
    <dgm:pt modelId="{BC3B736C-D2AA-4101-9ECE-6232DE6E00E1}" type="pres">
      <dgm:prSet presAssocID="{6E97D948-07D9-44D4-ADBF-AB60D0B5E9CA}" presName="composite" presStyleCnt="0"/>
      <dgm:spPr/>
    </dgm:pt>
    <dgm:pt modelId="{85FC09C1-F5A8-48CE-A79A-7DF7DA8A91CC}" type="pres">
      <dgm:prSet presAssocID="{6E97D948-07D9-44D4-ADBF-AB60D0B5E9CA}" presName="imgShp" presStyleLbl="fgImgPlace1" presStyleIdx="0" presStyleCnt="3" custScaleX="275613" custScaleY="64869" custLinFactNeighborX="-46803" custLinFactNeighborY="-1889"/>
      <dgm:spPr>
        <a:prstGeom prst="rect">
          <a:avLst/>
        </a:prstGeom>
        <a:blipFill rotWithShape="0">
          <a:blip xmlns:r="http://schemas.openxmlformats.org/officeDocument/2006/relationships" r:embed="rId1"/>
          <a:stretch>
            <a:fillRect/>
          </a:stretch>
        </a:blipFill>
      </dgm:spPr>
      <dgm:t>
        <a:bodyPr/>
        <a:lstStyle/>
        <a:p>
          <a:endParaRPr lang="en-US"/>
        </a:p>
      </dgm:t>
    </dgm:pt>
    <dgm:pt modelId="{EA31B26A-DE4D-47F0-A1D9-A0BB98B2C43D}" type="pres">
      <dgm:prSet presAssocID="{6E97D948-07D9-44D4-ADBF-AB60D0B5E9CA}" presName="txShp" presStyleLbl="node1" presStyleIdx="0" presStyleCnt="3">
        <dgm:presLayoutVars>
          <dgm:bulletEnabled val="1"/>
        </dgm:presLayoutVars>
      </dgm:prSet>
      <dgm:spPr/>
      <dgm:t>
        <a:bodyPr/>
        <a:lstStyle/>
        <a:p>
          <a:endParaRPr lang="en-US"/>
        </a:p>
      </dgm:t>
    </dgm:pt>
    <dgm:pt modelId="{1F91F140-1017-44A5-AE1A-F554E8805CFA}" type="pres">
      <dgm:prSet presAssocID="{C6545898-D05F-44EF-8128-C518A2B53EEF}" presName="spacing" presStyleCnt="0"/>
      <dgm:spPr/>
    </dgm:pt>
    <dgm:pt modelId="{23F874D7-16C5-4EEA-8E16-79C735B4E4E1}" type="pres">
      <dgm:prSet presAssocID="{A54CFAA4-E94C-4DA4-96FB-B0BDE19FFBE8}" presName="composite" presStyleCnt="0"/>
      <dgm:spPr/>
    </dgm:pt>
    <dgm:pt modelId="{0CC77CC7-06E1-4509-BCB8-967BBC24F776}" type="pres">
      <dgm:prSet presAssocID="{A54CFAA4-E94C-4DA4-96FB-B0BDE19FFBE8}" presName="imgShp" presStyleLbl="fgImgPlace1" presStyleIdx="1" presStyleCnt="3" custScaleX="245055" custScaleY="69666" custLinFactNeighborX="-48383" custLinFactNeighborY="956"/>
      <dgm:spPr>
        <a:prstGeom prst="rect">
          <a:avLst/>
        </a:prstGeom>
        <a:blipFill rotWithShape="0">
          <a:blip xmlns:r="http://schemas.openxmlformats.org/officeDocument/2006/relationships" r:embed="rId2"/>
          <a:stretch>
            <a:fillRect/>
          </a:stretch>
        </a:blipFill>
      </dgm:spPr>
      <dgm:t>
        <a:bodyPr/>
        <a:lstStyle/>
        <a:p>
          <a:endParaRPr lang="en-US"/>
        </a:p>
      </dgm:t>
    </dgm:pt>
    <dgm:pt modelId="{623F5DBF-5DAC-4039-9A1C-4D0F8261FCBB}" type="pres">
      <dgm:prSet presAssocID="{A54CFAA4-E94C-4DA4-96FB-B0BDE19FFBE8}" presName="txShp" presStyleLbl="node1" presStyleIdx="1" presStyleCnt="3">
        <dgm:presLayoutVars>
          <dgm:bulletEnabled val="1"/>
        </dgm:presLayoutVars>
      </dgm:prSet>
      <dgm:spPr/>
      <dgm:t>
        <a:bodyPr/>
        <a:lstStyle/>
        <a:p>
          <a:endParaRPr lang="en-US"/>
        </a:p>
      </dgm:t>
    </dgm:pt>
    <dgm:pt modelId="{8E0E380A-31F2-4487-A093-9BB3C41DBC0B}" type="pres">
      <dgm:prSet presAssocID="{B458CE11-1C90-49AD-B398-6BA7E5BEDA4C}" presName="spacing" presStyleCnt="0"/>
      <dgm:spPr/>
    </dgm:pt>
    <dgm:pt modelId="{984A7B51-DDBE-4C29-96C8-8388E747FBEA}" type="pres">
      <dgm:prSet presAssocID="{5ED80EEF-4FA3-44B9-8108-A3D73BAB84B4}" presName="composite" presStyleCnt="0"/>
      <dgm:spPr/>
    </dgm:pt>
    <dgm:pt modelId="{742821AC-200B-48B9-BDC3-259AF356565E}" type="pres">
      <dgm:prSet presAssocID="{5ED80EEF-4FA3-44B9-8108-A3D73BAB84B4}" presName="imgShp" presStyleLbl="fgImgPlace1" presStyleIdx="2" presStyleCnt="3" custScaleX="134142" custScaleY="134142"/>
      <dgm:spPr>
        <a:blipFill rotWithShape="0">
          <a:blip xmlns:r="http://schemas.openxmlformats.org/officeDocument/2006/relationships" r:embed="rId3"/>
          <a:stretch>
            <a:fillRect/>
          </a:stretch>
        </a:blipFill>
      </dgm:spPr>
      <dgm:t>
        <a:bodyPr/>
        <a:lstStyle/>
        <a:p>
          <a:endParaRPr lang="en-US"/>
        </a:p>
      </dgm:t>
    </dgm:pt>
    <dgm:pt modelId="{8D650AD2-DF78-4808-B361-6DB15F4A3B1C}" type="pres">
      <dgm:prSet presAssocID="{5ED80EEF-4FA3-44B9-8108-A3D73BAB84B4}" presName="txShp" presStyleLbl="node1" presStyleIdx="2" presStyleCnt="3">
        <dgm:presLayoutVars>
          <dgm:bulletEnabled val="1"/>
        </dgm:presLayoutVars>
      </dgm:prSet>
      <dgm:spPr/>
      <dgm:t>
        <a:bodyPr/>
        <a:lstStyle/>
        <a:p>
          <a:endParaRPr lang="en-US"/>
        </a:p>
      </dgm:t>
    </dgm:pt>
  </dgm:ptLst>
  <dgm:cxnLst>
    <dgm:cxn modelId="{195B1D09-8D54-4776-9FB7-925AB41858B5}" type="presOf" srcId="{EC8C7DD0-057F-44DD-B173-24B45EDB2032}" destId="{623F5DBF-5DAC-4039-9A1C-4D0F8261FCBB}" srcOrd="0" destOrd="2" presId="urn:microsoft.com/office/officeart/2005/8/layout/vList3#2"/>
    <dgm:cxn modelId="{3A6FDD47-935B-4F30-8BFF-2012FA92E829}" srcId="{6FEA9D7E-85B1-45DB-91C0-70429744D23C}" destId="{6E97D948-07D9-44D4-ADBF-AB60D0B5E9CA}" srcOrd="0" destOrd="0" parTransId="{C27A3327-E609-4BC6-9B43-AC685AA9C5F2}" sibTransId="{C6545898-D05F-44EF-8128-C518A2B53EEF}"/>
    <dgm:cxn modelId="{BB50C004-249A-4603-8E87-FB15FFF62149}" type="presOf" srcId="{6FEA9D7E-85B1-45DB-91C0-70429744D23C}" destId="{7799DC94-3F37-442F-B173-155D709E4B16}" srcOrd="0" destOrd="0" presId="urn:microsoft.com/office/officeart/2005/8/layout/vList3#2"/>
    <dgm:cxn modelId="{573B005B-3713-411C-8DDC-F3B5C099D48D}" srcId="{5ED80EEF-4FA3-44B9-8108-A3D73BAB84B4}" destId="{A0E75449-F06A-4AD2-AC77-EB3B56271AE4}" srcOrd="0" destOrd="0" parTransId="{C1FE7175-6FDA-4584-9D43-D908CDA734D2}" sibTransId="{766A9246-AE45-42B8-A147-5B8849012354}"/>
    <dgm:cxn modelId="{B414DF96-5B29-4E5B-8873-49F3076C19B4}" type="presOf" srcId="{5ED80EEF-4FA3-44B9-8108-A3D73BAB84B4}" destId="{8D650AD2-DF78-4808-B361-6DB15F4A3B1C}" srcOrd="0" destOrd="0" presId="urn:microsoft.com/office/officeart/2005/8/layout/vList3#2"/>
    <dgm:cxn modelId="{3136B50A-6D9D-4481-B163-8D8D3A12F5AC}" type="presOf" srcId="{C169A34C-9DDE-48EF-9A30-476D7C6FC579}" destId="{8D650AD2-DF78-4808-B361-6DB15F4A3B1C}" srcOrd="0" destOrd="2" presId="urn:microsoft.com/office/officeart/2005/8/layout/vList3#2"/>
    <dgm:cxn modelId="{A1FC8E57-95A8-4493-A8FC-8FED558162E1}" srcId="{A54CFAA4-E94C-4DA4-96FB-B0BDE19FFBE8}" destId="{EC8C7DD0-057F-44DD-B173-24B45EDB2032}" srcOrd="1" destOrd="0" parTransId="{DD94B223-F1CA-4CCD-AB1A-051C0373FC2E}" sibTransId="{F307EF7C-E228-4E2D-AEA4-417AA1421849}"/>
    <dgm:cxn modelId="{BB350640-2B2B-44A3-8142-535EC275C8C9}" type="presOf" srcId="{EDE90BE7-78D6-4B03-B40F-9B7B36E64134}" destId="{623F5DBF-5DAC-4039-9A1C-4D0F8261FCBB}" srcOrd="0" destOrd="1" presId="urn:microsoft.com/office/officeart/2005/8/layout/vList3#2"/>
    <dgm:cxn modelId="{A192E070-497C-4FCB-851E-20C2E1872DE5}" srcId="{6FEA9D7E-85B1-45DB-91C0-70429744D23C}" destId="{5ED80EEF-4FA3-44B9-8108-A3D73BAB84B4}" srcOrd="2" destOrd="0" parTransId="{1086319B-958D-4D7F-93C9-61A678BF2FA8}" sibTransId="{07E0336E-255C-40F4-8FF6-6B6337F050C7}"/>
    <dgm:cxn modelId="{E1BF4C32-FD7B-47B1-9942-FBEEF120877B}" type="presOf" srcId="{6E97D948-07D9-44D4-ADBF-AB60D0B5E9CA}" destId="{EA31B26A-DE4D-47F0-A1D9-A0BB98B2C43D}" srcOrd="0" destOrd="0" presId="urn:microsoft.com/office/officeart/2005/8/layout/vList3#2"/>
    <dgm:cxn modelId="{F0B6CDF3-2D13-4887-8D56-B8A1B0925F27}" type="presOf" srcId="{A0E75449-F06A-4AD2-AC77-EB3B56271AE4}" destId="{8D650AD2-DF78-4808-B361-6DB15F4A3B1C}" srcOrd="0" destOrd="1" presId="urn:microsoft.com/office/officeart/2005/8/layout/vList3#2"/>
    <dgm:cxn modelId="{E6A0F35E-AAAE-4A91-BDD7-7B48552C4C80}" srcId="{5ED80EEF-4FA3-44B9-8108-A3D73BAB84B4}" destId="{C169A34C-9DDE-48EF-9A30-476D7C6FC579}" srcOrd="1" destOrd="0" parTransId="{05779218-AF17-4575-AEE7-B5DC3E1C4FF0}" sibTransId="{48A723F8-ECF3-4B6A-915C-88E56330FE9F}"/>
    <dgm:cxn modelId="{C692DDB1-2140-4629-908F-6F3807705C4D}" srcId="{A54CFAA4-E94C-4DA4-96FB-B0BDE19FFBE8}" destId="{EDE90BE7-78D6-4B03-B40F-9B7B36E64134}" srcOrd="0" destOrd="0" parTransId="{E4AF175E-1653-4746-B1CD-C6FD2B6C752A}" sibTransId="{0801CCD6-C5CE-41EE-8860-2E6CA3AABEF0}"/>
    <dgm:cxn modelId="{1FBBF334-6AED-4E6E-91F0-C25E4F2DE173}" srcId="{6E97D948-07D9-44D4-ADBF-AB60D0B5E9CA}" destId="{DC883864-B18E-432F-9F84-C7046F06B7E1}" srcOrd="1" destOrd="0" parTransId="{CEC18C0A-47F3-44D5-BE9B-D3307682A569}" sibTransId="{849994F8-407E-4E8F-8CB3-F1A24C9B7E89}"/>
    <dgm:cxn modelId="{53045CAD-49DF-4EFA-847F-96E8E5372C0D}" srcId="{6E97D948-07D9-44D4-ADBF-AB60D0B5E9CA}" destId="{128F47E2-D57D-4CC5-9631-BBD7DDC37343}" srcOrd="0" destOrd="0" parTransId="{8A3D5EB0-2B3A-475B-A6B4-87DDC665614A}" sibTransId="{4F5884F6-14BA-448E-A862-399F2D69B056}"/>
    <dgm:cxn modelId="{CE91270E-1886-4821-AC83-400C7D163024}" srcId="{6FEA9D7E-85B1-45DB-91C0-70429744D23C}" destId="{A54CFAA4-E94C-4DA4-96FB-B0BDE19FFBE8}" srcOrd="1" destOrd="0" parTransId="{FFB9F184-7F1D-45F2-BAE6-0089D652CFD4}" sibTransId="{B458CE11-1C90-49AD-B398-6BA7E5BEDA4C}"/>
    <dgm:cxn modelId="{717005DE-B087-4A4E-B743-0D956385ED98}" type="presOf" srcId="{DC883864-B18E-432F-9F84-C7046F06B7E1}" destId="{EA31B26A-DE4D-47F0-A1D9-A0BB98B2C43D}" srcOrd="0" destOrd="2" presId="urn:microsoft.com/office/officeart/2005/8/layout/vList3#2"/>
    <dgm:cxn modelId="{142F0C92-72AC-4A3C-A38D-9BD396CB98CF}" type="presOf" srcId="{128F47E2-D57D-4CC5-9631-BBD7DDC37343}" destId="{EA31B26A-DE4D-47F0-A1D9-A0BB98B2C43D}" srcOrd="0" destOrd="1" presId="urn:microsoft.com/office/officeart/2005/8/layout/vList3#2"/>
    <dgm:cxn modelId="{91A821E4-7869-42A2-A09A-9B93E83C679C}" type="presOf" srcId="{A54CFAA4-E94C-4DA4-96FB-B0BDE19FFBE8}" destId="{623F5DBF-5DAC-4039-9A1C-4D0F8261FCBB}" srcOrd="0" destOrd="0" presId="urn:microsoft.com/office/officeart/2005/8/layout/vList3#2"/>
    <dgm:cxn modelId="{19A57364-0F80-4157-B65C-AB4282E0C032}" type="presParOf" srcId="{7799DC94-3F37-442F-B173-155D709E4B16}" destId="{BC3B736C-D2AA-4101-9ECE-6232DE6E00E1}" srcOrd="0" destOrd="0" presId="urn:microsoft.com/office/officeart/2005/8/layout/vList3#2"/>
    <dgm:cxn modelId="{67F4525D-D304-4825-A20C-D266A546E3F4}" type="presParOf" srcId="{BC3B736C-D2AA-4101-9ECE-6232DE6E00E1}" destId="{85FC09C1-F5A8-48CE-A79A-7DF7DA8A91CC}" srcOrd="0" destOrd="0" presId="urn:microsoft.com/office/officeart/2005/8/layout/vList3#2"/>
    <dgm:cxn modelId="{3F4436EB-14DC-4D1C-83EE-A655D3F42159}" type="presParOf" srcId="{BC3B736C-D2AA-4101-9ECE-6232DE6E00E1}" destId="{EA31B26A-DE4D-47F0-A1D9-A0BB98B2C43D}" srcOrd="1" destOrd="0" presId="urn:microsoft.com/office/officeart/2005/8/layout/vList3#2"/>
    <dgm:cxn modelId="{3693B84A-FD09-4793-9D9C-00105297AE11}" type="presParOf" srcId="{7799DC94-3F37-442F-B173-155D709E4B16}" destId="{1F91F140-1017-44A5-AE1A-F554E8805CFA}" srcOrd="1" destOrd="0" presId="urn:microsoft.com/office/officeart/2005/8/layout/vList3#2"/>
    <dgm:cxn modelId="{E5314BC7-9267-41A5-BF35-36015BD28D3E}" type="presParOf" srcId="{7799DC94-3F37-442F-B173-155D709E4B16}" destId="{23F874D7-16C5-4EEA-8E16-79C735B4E4E1}" srcOrd="2" destOrd="0" presId="urn:microsoft.com/office/officeart/2005/8/layout/vList3#2"/>
    <dgm:cxn modelId="{FB03A6B9-5AA9-479E-9C5D-575E553BF77F}" type="presParOf" srcId="{23F874D7-16C5-4EEA-8E16-79C735B4E4E1}" destId="{0CC77CC7-06E1-4509-BCB8-967BBC24F776}" srcOrd="0" destOrd="0" presId="urn:microsoft.com/office/officeart/2005/8/layout/vList3#2"/>
    <dgm:cxn modelId="{63CFCAD7-D11C-4D44-8510-723C4478FB19}" type="presParOf" srcId="{23F874D7-16C5-4EEA-8E16-79C735B4E4E1}" destId="{623F5DBF-5DAC-4039-9A1C-4D0F8261FCBB}" srcOrd="1" destOrd="0" presId="urn:microsoft.com/office/officeart/2005/8/layout/vList3#2"/>
    <dgm:cxn modelId="{A9FD7ACE-4F98-457D-BD1E-EE69A91E60B1}" type="presParOf" srcId="{7799DC94-3F37-442F-B173-155D709E4B16}" destId="{8E0E380A-31F2-4487-A093-9BB3C41DBC0B}" srcOrd="3" destOrd="0" presId="urn:microsoft.com/office/officeart/2005/8/layout/vList3#2"/>
    <dgm:cxn modelId="{0D700A35-EFF4-4900-AE8E-1FFE50DDB637}" type="presParOf" srcId="{7799DC94-3F37-442F-B173-155D709E4B16}" destId="{984A7B51-DDBE-4C29-96C8-8388E747FBEA}" srcOrd="4" destOrd="0" presId="urn:microsoft.com/office/officeart/2005/8/layout/vList3#2"/>
    <dgm:cxn modelId="{50D9E5BC-7D99-4AA0-8475-BD3A78207D20}" type="presParOf" srcId="{984A7B51-DDBE-4C29-96C8-8388E747FBEA}" destId="{742821AC-200B-48B9-BDC3-259AF356565E}" srcOrd="0" destOrd="0" presId="urn:microsoft.com/office/officeart/2005/8/layout/vList3#2"/>
    <dgm:cxn modelId="{F05DBB0A-4218-444E-A8F0-C379122932FD}" type="presParOf" srcId="{984A7B51-DDBE-4C29-96C8-8388E747FBEA}" destId="{8D650AD2-DF78-4808-B361-6DB15F4A3B1C}" srcOrd="1" destOrd="0" presId="urn:microsoft.com/office/officeart/2005/8/layout/vList3#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B443772-342B-496B-B464-D16FA9AD6505}" type="doc">
      <dgm:prSet loTypeId="urn:microsoft.com/office/officeart/2005/8/layout/radial5" loCatId="cycle" qsTypeId="urn:microsoft.com/office/officeart/2005/8/quickstyle/simple2#11" qsCatId="simple" csTypeId="urn:microsoft.com/office/officeart/2005/8/colors/accent3_2" csCatId="accent3" phldr="1"/>
      <dgm:spPr/>
      <dgm:t>
        <a:bodyPr/>
        <a:lstStyle/>
        <a:p>
          <a:endParaRPr lang="en-US"/>
        </a:p>
      </dgm:t>
    </dgm:pt>
    <dgm:pt modelId="{652BFD80-0F10-4107-A438-8CCB5337811E}">
      <dgm:prSet phldrT="[Text]"/>
      <dgm:spPr/>
      <dgm:t>
        <a:bodyPr/>
        <a:lstStyle/>
        <a:p>
          <a:r>
            <a:rPr lang="en-US" dirty="0" smtClean="0">
              <a:effectLst>
                <a:outerShdw blurRad="50800" dist="50800" dir="2700000" algn="tl" rotWithShape="0">
                  <a:srgbClr val="000000">
                    <a:alpha val="43137"/>
                  </a:srgbClr>
                </a:outerShdw>
              </a:effectLst>
            </a:rPr>
            <a:t>Considerations for providing digital texts </a:t>
          </a:r>
          <a:endParaRPr lang="en-US" dirty="0">
            <a:effectLst>
              <a:outerShdw blurRad="50800" dist="50800" dir="2700000" algn="tl" rotWithShape="0">
                <a:srgbClr val="000000">
                  <a:alpha val="43137"/>
                </a:srgbClr>
              </a:outerShdw>
            </a:effectLst>
          </a:endParaRPr>
        </a:p>
      </dgm:t>
    </dgm:pt>
    <dgm:pt modelId="{D1C9EFFB-042C-442E-82FC-88D6CFFCA236}" type="parTrans" cxnId="{651C5C21-FC94-42EC-9D89-F14A12927DF8}">
      <dgm:prSet/>
      <dgm:spPr/>
      <dgm:t>
        <a:bodyPr/>
        <a:lstStyle/>
        <a:p>
          <a:endParaRPr lang="en-US"/>
        </a:p>
      </dgm:t>
    </dgm:pt>
    <dgm:pt modelId="{EB830B61-6FB2-4A67-87C6-94D54117A3CD}" type="sibTrans" cxnId="{651C5C21-FC94-42EC-9D89-F14A12927DF8}">
      <dgm:prSet/>
      <dgm:spPr/>
      <dgm:t>
        <a:bodyPr/>
        <a:lstStyle/>
        <a:p>
          <a:endParaRPr lang="en-US"/>
        </a:p>
      </dgm:t>
    </dgm:pt>
    <dgm:pt modelId="{A9980A4D-799D-486B-AA3D-157C693C32C5}">
      <dgm:prSet phldrT="[Text]"/>
      <dgm:spPr/>
      <dgm:t>
        <a:bodyPr/>
        <a:lstStyle/>
        <a:p>
          <a:r>
            <a:rPr lang="en-US" dirty="0" smtClean="0">
              <a:effectLst>
                <a:outerShdw blurRad="50800" dist="50800" dir="2700000" algn="tl" rotWithShape="0">
                  <a:srgbClr val="000000">
                    <a:alpha val="43137"/>
                  </a:srgbClr>
                </a:outerShdw>
              </a:effectLst>
            </a:rPr>
            <a:t>People</a:t>
          </a:r>
          <a:endParaRPr lang="en-US" dirty="0">
            <a:effectLst>
              <a:outerShdw blurRad="50800" dist="50800" dir="2700000" algn="tl" rotWithShape="0">
                <a:srgbClr val="000000">
                  <a:alpha val="43137"/>
                </a:srgbClr>
              </a:outerShdw>
            </a:effectLst>
          </a:endParaRPr>
        </a:p>
      </dgm:t>
    </dgm:pt>
    <dgm:pt modelId="{D280FBCD-F8F1-4D36-A914-733691CA04CA}" type="parTrans" cxnId="{6D3A2FA6-FED5-4935-AA59-8A617E9D6596}">
      <dgm:prSet/>
      <dgm:spPr/>
      <dgm:t>
        <a:bodyPr/>
        <a:lstStyle/>
        <a:p>
          <a:endParaRPr lang="en-US"/>
        </a:p>
      </dgm:t>
    </dgm:pt>
    <dgm:pt modelId="{5520104D-14FA-4DED-B7F2-4C798389CEEC}" type="sibTrans" cxnId="{6D3A2FA6-FED5-4935-AA59-8A617E9D6596}">
      <dgm:prSet/>
      <dgm:spPr/>
      <dgm:t>
        <a:bodyPr/>
        <a:lstStyle/>
        <a:p>
          <a:endParaRPr lang="en-US"/>
        </a:p>
      </dgm:t>
    </dgm:pt>
    <dgm:pt modelId="{6DE4BB67-C3EF-4D6E-BD2A-92FBC8634B1D}">
      <dgm:prSet phldrT="[Text]"/>
      <dgm:spPr/>
      <dgm:t>
        <a:bodyPr/>
        <a:lstStyle/>
        <a:p>
          <a:r>
            <a:rPr lang="en-US" dirty="0" smtClean="0">
              <a:effectLst>
                <a:outerShdw blurRad="50800" dist="50800" dir="2700000" algn="tl" rotWithShape="0">
                  <a:srgbClr val="000000">
                    <a:alpha val="43137"/>
                  </a:srgbClr>
                </a:outerShdw>
              </a:effectLst>
            </a:rPr>
            <a:t>Equipment</a:t>
          </a:r>
          <a:endParaRPr lang="en-US" dirty="0">
            <a:effectLst>
              <a:outerShdw blurRad="50800" dist="50800" dir="2700000" algn="tl" rotWithShape="0">
                <a:srgbClr val="000000">
                  <a:alpha val="43137"/>
                </a:srgbClr>
              </a:outerShdw>
            </a:effectLst>
          </a:endParaRPr>
        </a:p>
      </dgm:t>
    </dgm:pt>
    <dgm:pt modelId="{E01ABC4A-C57A-4D32-B9FE-86643EDDD8A4}" type="parTrans" cxnId="{CABA9D42-62A1-4695-BFFC-68544A7DD456}">
      <dgm:prSet/>
      <dgm:spPr/>
      <dgm:t>
        <a:bodyPr/>
        <a:lstStyle/>
        <a:p>
          <a:endParaRPr lang="en-US"/>
        </a:p>
      </dgm:t>
    </dgm:pt>
    <dgm:pt modelId="{208C2439-3634-402E-AC8B-33974E78E687}" type="sibTrans" cxnId="{CABA9D42-62A1-4695-BFFC-68544A7DD456}">
      <dgm:prSet/>
      <dgm:spPr/>
      <dgm:t>
        <a:bodyPr/>
        <a:lstStyle/>
        <a:p>
          <a:endParaRPr lang="en-US"/>
        </a:p>
      </dgm:t>
    </dgm:pt>
    <dgm:pt modelId="{46965E3F-FFD4-4EC3-9822-58417902B2F7}">
      <dgm:prSet phldrT="[Text]"/>
      <dgm:spPr/>
      <dgm:t>
        <a:bodyPr/>
        <a:lstStyle/>
        <a:p>
          <a:r>
            <a:rPr lang="en-US" dirty="0" smtClean="0">
              <a:effectLst>
                <a:outerShdw blurRad="50800" dist="50800" dir="2700000" algn="tl" rotWithShape="0">
                  <a:srgbClr val="000000">
                    <a:alpha val="43137"/>
                  </a:srgbClr>
                </a:outerShdw>
              </a:effectLst>
            </a:rPr>
            <a:t>Delivery</a:t>
          </a:r>
          <a:endParaRPr lang="en-US" dirty="0">
            <a:effectLst>
              <a:outerShdw blurRad="50800" dist="50800" dir="2700000" algn="tl" rotWithShape="0">
                <a:srgbClr val="000000">
                  <a:alpha val="43137"/>
                </a:srgbClr>
              </a:outerShdw>
            </a:effectLst>
          </a:endParaRPr>
        </a:p>
      </dgm:t>
    </dgm:pt>
    <dgm:pt modelId="{DCEEA9D3-680A-4D56-8AE5-1E0021DD3E24}" type="parTrans" cxnId="{1C27D820-2C05-4D06-B241-785A796D9E6F}">
      <dgm:prSet/>
      <dgm:spPr/>
      <dgm:t>
        <a:bodyPr/>
        <a:lstStyle/>
        <a:p>
          <a:endParaRPr lang="en-US"/>
        </a:p>
      </dgm:t>
    </dgm:pt>
    <dgm:pt modelId="{8B8DCD60-855E-4B13-BE97-4955CD11985C}" type="sibTrans" cxnId="{1C27D820-2C05-4D06-B241-785A796D9E6F}">
      <dgm:prSet/>
      <dgm:spPr/>
      <dgm:t>
        <a:bodyPr/>
        <a:lstStyle/>
        <a:p>
          <a:endParaRPr lang="en-US"/>
        </a:p>
      </dgm:t>
    </dgm:pt>
    <dgm:pt modelId="{48D712FE-B522-475C-95B8-BF8BF54C77A4}">
      <dgm:prSet phldrT="[Text]"/>
      <dgm:spPr/>
      <dgm:t>
        <a:bodyPr/>
        <a:lstStyle/>
        <a:p>
          <a:r>
            <a:rPr lang="en-US" dirty="0" smtClean="0">
              <a:effectLst>
                <a:outerShdw blurRad="50800" dist="50800" dir="2700000" algn="tl" rotWithShape="0">
                  <a:srgbClr val="000000">
                    <a:alpha val="43137"/>
                  </a:srgbClr>
                </a:outerShdw>
              </a:effectLst>
            </a:rPr>
            <a:t>Support and outside services</a:t>
          </a:r>
          <a:endParaRPr lang="en-US" dirty="0">
            <a:effectLst>
              <a:outerShdw blurRad="50800" dist="50800" dir="2700000" algn="tl" rotWithShape="0">
                <a:srgbClr val="000000">
                  <a:alpha val="43137"/>
                </a:srgbClr>
              </a:outerShdw>
            </a:effectLst>
          </a:endParaRPr>
        </a:p>
      </dgm:t>
    </dgm:pt>
    <dgm:pt modelId="{ADC39AB8-82FF-49D6-9F9A-79C7E0C79579}" type="parTrans" cxnId="{857CFF5E-3F64-451B-9A87-6E4F682B3FBF}">
      <dgm:prSet/>
      <dgm:spPr/>
      <dgm:t>
        <a:bodyPr/>
        <a:lstStyle/>
        <a:p>
          <a:endParaRPr lang="en-US"/>
        </a:p>
      </dgm:t>
    </dgm:pt>
    <dgm:pt modelId="{5B59EE53-3EF1-4EBF-B0D0-744DE7FA4AED}" type="sibTrans" cxnId="{857CFF5E-3F64-451B-9A87-6E4F682B3FBF}">
      <dgm:prSet/>
      <dgm:spPr/>
      <dgm:t>
        <a:bodyPr/>
        <a:lstStyle/>
        <a:p>
          <a:endParaRPr lang="en-US"/>
        </a:p>
      </dgm:t>
    </dgm:pt>
    <dgm:pt modelId="{AD79F1E8-2002-4BF1-8AD3-6B215261BDE3}">
      <dgm:prSet phldrT="[Text]"/>
      <dgm:spPr/>
      <dgm:t>
        <a:bodyPr/>
        <a:lstStyle/>
        <a:p>
          <a:r>
            <a:rPr lang="en-US" dirty="0" smtClean="0">
              <a:effectLst>
                <a:outerShdw blurRad="50800" dist="50800" dir="2700000" algn="tl" rotWithShape="0">
                  <a:srgbClr val="000000">
                    <a:alpha val="43137"/>
                  </a:srgbClr>
                </a:outerShdw>
              </a:effectLst>
            </a:rPr>
            <a:t>Production</a:t>
          </a:r>
          <a:endParaRPr lang="en-US" dirty="0">
            <a:effectLst>
              <a:outerShdw blurRad="50800" dist="50800" dir="2700000" algn="tl" rotWithShape="0">
                <a:srgbClr val="000000">
                  <a:alpha val="43137"/>
                </a:srgbClr>
              </a:outerShdw>
            </a:effectLst>
          </a:endParaRPr>
        </a:p>
      </dgm:t>
    </dgm:pt>
    <dgm:pt modelId="{74D5E0B0-72A5-433A-ADD0-FE6F6DA958A0}" type="parTrans" cxnId="{7494F6BE-83A5-4833-83FA-69F15BA7D4E9}">
      <dgm:prSet/>
      <dgm:spPr/>
      <dgm:t>
        <a:bodyPr/>
        <a:lstStyle/>
        <a:p>
          <a:endParaRPr lang="en-US"/>
        </a:p>
      </dgm:t>
    </dgm:pt>
    <dgm:pt modelId="{EBD0837C-B925-456A-AA41-5DE259A57B50}" type="sibTrans" cxnId="{7494F6BE-83A5-4833-83FA-69F15BA7D4E9}">
      <dgm:prSet/>
      <dgm:spPr/>
      <dgm:t>
        <a:bodyPr/>
        <a:lstStyle/>
        <a:p>
          <a:endParaRPr lang="en-US"/>
        </a:p>
      </dgm:t>
    </dgm:pt>
    <dgm:pt modelId="{41546961-C40D-4BA5-BA4E-9211880001B6}">
      <dgm:prSet phldrT="[Text]"/>
      <dgm:spPr/>
      <dgm:t>
        <a:bodyPr/>
        <a:lstStyle/>
        <a:p>
          <a:r>
            <a:rPr lang="en-US" dirty="0" smtClean="0">
              <a:effectLst>
                <a:outerShdw blurRad="50800" dist="50800" dir="2700000" algn="tl" rotWithShape="0">
                  <a:srgbClr val="000000">
                    <a:alpha val="43137"/>
                  </a:srgbClr>
                </a:outerShdw>
              </a:effectLst>
            </a:rPr>
            <a:t>Purchasing</a:t>
          </a:r>
          <a:endParaRPr lang="en-US" dirty="0">
            <a:effectLst>
              <a:outerShdw blurRad="50800" dist="50800" dir="2700000" algn="tl" rotWithShape="0">
                <a:srgbClr val="000000">
                  <a:alpha val="43137"/>
                </a:srgbClr>
              </a:outerShdw>
            </a:effectLst>
          </a:endParaRPr>
        </a:p>
      </dgm:t>
    </dgm:pt>
    <dgm:pt modelId="{E4CC99DC-96EC-46F4-9F9A-A563ECD67920}" type="parTrans" cxnId="{EBED582F-54C8-4AB8-A4F2-5565E0B9A634}">
      <dgm:prSet/>
      <dgm:spPr/>
      <dgm:t>
        <a:bodyPr/>
        <a:lstStyle/>
        <a:p>
          <a:endParaRPr lang="en-US"/>
        </a:p>
      </dgm:t>
    </dgm:pt>
    <dgm:pt modelId="{E1BAA8E4-EA6A-430B-8D13-793582399CE3}" type="sibTrans" cxnId="{EBED582F-54C8-4AB8-A4F2-5565E0B9A634}">
      <dgm:prSet/>
      <dgm:spPr/>
      <dgm:t>
        <a:bodyPr/>
        <a:lstStyle/>
        <a:p>
          <a:endParaRPr lang="en-US"/>
        </a:p>
      </dgm:t>
    </dgm:pt>
    <dgm:pt modelId="{CFFB24A2-06C4-47F2-8451-BB7570DFB3DC}" type="pres">
      <dgm:prSet presAssocID="{8B443772-342B-496B-B464-D16FA9AD6505}" presName="Name0" presStyleCnt="0">
        <dgm:presLayoutVars>
          <dgm:chMax val="1"/>
          <dgm:dir/>
          <dgm:animLvl val="ctr"/>
          <dgm:resizeHandles val="exact"/>
        </dgm:presLayoutVars>
      </dgm:prSet>
      <dgm:spPr/>
      <dgm:t>
        <a:bodyPr/>
        <a:lstStyle/>
        <a:p>
          <a:endParaRPr lang="en-US"/>
        </a:p>
      </dgm:t>
    </dgm:pt>
    <dgm:pt modelId="{1B5AAB1A-801F-47F0-A79B-C7962C9F4143}" type="pres">
      <dgm:prSet presAssocID="{652BFD80-0F10-4107-A438-8CCB5337811E}" presName="centerShape" presStyleLbl="node0" presStyleIdx="0" presStyleCnt="1"/>
      <dgm:spPr/>
      <dgm:t>
        <a:bodyPr/>
        <a:lstStyle/>
        <a:p>
          <a:endParaRPr lang="en-US"/>
        </a:p>
      </dgm:t>
    </dgm:pt>
    <dgm:pt modelId="{32B9B835-649B-47F0-9FAD-375BCD4491E0}" type="pres">
      <dgm:prSet presAssocID="{D280FBCD-F8F1-4D36-A914-733691CA04CA}" presName="parTrans" presStyleLbl="sibTrans2D1" presStyleIdx="0" presStyleCnt="6"/>
      <dgm:spPr/>
      <dgm:t>
        <a:bodyPr/>
        <a:lstStyle/>
        <a:p>
          <a:endParaRPr lang="en-US"/>
        </a:p>
      </dgm:t>
    </dgm:pt>
    <dgm:pt modelId="{510ABD3C-252E-43A1-86BC-83295A7883A8}" type="pres">
      <dgm:prSet presAssocID="{D280FBCD-F8F1-4D36-A914-733691CA04CA}" presName="connectorText" presStyleLbl="sibTrans2D1" presStyleIdx="0" presStyleCnt="6"/>
      <dgm:spPr/>
      <dgm:t>
        <a:bodyPr/>
        <a:lstStyle/>
        <a:p>
          <a:endParaRPr lang="en-US"/>
        </a:p>
      </dgm:t>
    </dgm:pt>
    <dgm:pt modelId="{44DF1B2A-1F38-4512-BA9E-9FDE82950769}" type="pres">
      <dgm:prSet presAssocID="{A9980A4D-799D-486B-AA3D-157C693C32C5}" presName="node" presStyleLbl="node1" presStyleIdx="0" presStyleCnt="6">
        <dgm:presLayoutVars>
          <dgm:bulletEnabled val="1"/>
        </dgm:presLayoutVars>
      </dgm:prSet>
      <dgm:spPr/>
      <dgm:t>
        <a:bodyPr/>
        <a:lstStyle/>
        <a:p>
          <a:endParaRPr lang="en-US"/>
        </a:p>
      </dgm:t>
    </dgm:pt>
    <dgm:pt modelId="{47B2572E-F4DE-45B7-88FE-7FCABC7CD581}" type="pres">
      <dgm:prSet presAssocID="{E01ABC4A-C57A-4D32-B9FE-86643EDDD8A4}" presName="parTrans" presStyleLbl="sibTrans2D1" presStyleIdx="1" presStyleCnt="6"/>
      <dgm:spPr/>
      <dgm:t>
        <a:bodyPr/>
        <a:lstStyle/>
        <a:p>
          <a:endParaRPr lang="en-US"/>
        </a:p>
      </dgm:t>
    </dgm:pt>
    <dgm:pt modelId="{F63A55AF-04B1-429F-9BF7-52E522A5C825}" type="pres">
      <dgm:prSet presAssocID="{E01ABC4A-C57A-4D32-B9FE-86643EDDD8A4}" presName="connectorText" presStyleLbl="sibTrans2D1" presStyleIdx="1" presStyleCnt="6"/>
      <dgm:spPr/>
      <dgm:t>
        <a:bodyPr/>
        <a:lstStyle/>
        <a:p>
          <a:endParaRPr lang="en-US"/>
        </a:p>
      </dgm:t>
    </dgm:pt>
    <dgm:pt modelId="{E206C4F9-2C0F-400F-B033-5D41C3DE4FF7}" type="pres">
      <dgm:prSet presAssocID="{6DE4BB67-C3EF-4D6E-BD2A-92FBC8634B1D}" presName="node" presStyleLbl="node1" presStyleIdx="1" presStyleCnt="6">
        <dgm:presLayoutVars>
          <dgm:bulletEnabled val="1"/>
        </dgm:presLayoutVars>
      </dgm:prSet>
      <dgm:spPr/>
      <dgm:t>
        <a:bodyPr/>
        <a:lstStyle/>
        <a:p>
          <a:endParaRPr lang="en-US"/>
        </a:p>
      </dgm:t>
    </dgm:pt>
    <dgm:pt modelId="{E1F4BF64-2063-44D7-B2E1-C052C3DFA3B9}" type="pres">
      <dgm:prSet presAssocID="{DCEEA9D3-680A-4D56-8AE5-1E0021DD3E24}" presName="parTrans" presStyleLbl="sibTrans2D1" presStyleIdx="2" presStyleCnt="6"/>
      <dgm:spPr/>
      <dgm:t>
        <a:bodyPr/>
        <a:lstStyle/>
        <a:p>
          <a:endParaRPr lang="en-US"/>
        </a:p>
      </dgm:t>
    </dgm:pt>
    <dgm:pt modelId="{05596255-7E77-4978-8576-CDF2CDEEE888}" type="pres">
      <dgm:prSet presAssocID="{DCEEA9D3-680A-4D56-8AE5-1E0021DD3E24}" presName="connectorText" presStyleLbl="sibTrans2D1" presStyleIdx="2" presStyleCnt="6"/>
      <dgm:spPr/>
      <dgm:t>
        <a:bodyPr/>
        <a:lstStyle/>
        <a:p>
          <a:endParaRPr lang="en-US"/>
        </a:p>
      </dgm:t>
    </dgm:pt>
    <dgm:pt modelId="{B8986804-C7E4-4D10-AAED-3A96FD40F081}" type="pres">
      <dgm:prSet presAssocID="{46965E3F-FFD4-4EC3-9822-58417902B2F7}" presName="node" presStyleLbl="node1" presStyleIdx="2" presStyleCnt="6">
        <dgm:presLayoutVars>
          <dgm:bulletEnabled val="1"/>
        </dgm:presLayoutVars>
      </dgm:prSet>
      <dgm:spPr/>
      <dgm:t>
        <a:bodyPr/>
        <a:lstStyle/>
        <a:p>
          <a:endParaRPr lang="en-US"/>
        </a:p>
      </dgm:t>
    </dgm:pt>
    <dgm:pt modelId="{157AA841-A9F8-4266-8282-0B12AF610FC7}" type="pres">
      <dgm:prSet presAssocID="{ADC39AB8-82FF-49D6-9F9A-79C7E0C79579}" presName="parTrans" presStyleLbl="sibTrans2D1" presStyleIdx="3" presStyleCnt="6"/>
      <dgm:spPr/>
      <dgm:t>
        <a:bodyPr/>
        <a:lstStyle/>
        <a:p>
          <a:endParaRPr lang="en-US"/>
        </a:p>
      </dgm:t>
    </dgm:pt>
    <dgm:pt modelId="{8DC9488F-1D4C-4598-82AA-7B5500EBE103}" type="pres">
      <dgm:prSet presAssocID="{ADC39AB8-82FF-49D6-9F9A-79C7E0C79579}" presName="connectorText" presStyleLbl="sibTrans2D1" presStyleIdx="3" presStyleCnt="6"/>
      <dgm:spPr/>
      <dgm:t>
        <a:bodyPr/>
        <a:lstStyle/>
        <a:p>
          <a:endParaRPr lang="en-US"/>
        </a:p>
      </dgm:t>
    </dgm:pt>
    <dgm:pt modelId="{34F88398-2C27-4C02-BAF2-832EC893B505}" type="pres">
      <dgm:prSet presAssocID="{48D712FE-B522-475C-95B8-BF8BF54C77A4}" presName="node" presStyleLbl="node1" presStyleIdx="3" presStyleCnt="6">
        <dgm:presLayoutVars>
          <dgm:bulletEnabled val="1"/>
        </dgm:presLayoutVars>
      </dgm:prSet>
      <dgm:spPr/>
      <dgm:t>
        <a:bodyPr/>
        <a:lstStyle/>
        <a:p>
          <a:endParaRPr lang="en-US"/>
        </a:p>
      </dgm:t>
    </dgm:pt>
    <dgm:pt modelId="{26783212-A4DB-4E9F-8918-DB552A25BA26}" type="pres">
      <dgm:prSet presAssocID="{74D5E0B0-72A5-433A-ADD0-FE6F6DA958A0}" presName="parTrans" presStyleLbl="sibTrans2D1" presStyleIdx="4" presStyleCnt="6"/>
      <dgm:spPr/>
      <dgm:t>
        <a:bodyPr/>
        <a:lstStyle/>
        <a:p>
          <a:endParaRPr lang="en-US"/>
        </a:p>
      </dgm:t>
    </dgm:pt>
    <dgm:pt modelId="{CC803754-1B60-4EC0-9D83-9E4C35D68BD6}" type="pres">
      <dgm:prSet presAssocID="{74D5E0B0-72A5-433A-ADD0-FE6F6DA958A0}" presName="connectorText" presStyleLbl="sibTrans2D1" presStyleIdx="4" presStyleCnt="6"/>
      <dgm:spPr/>
      <dgm:t>
        <a:bodyPr/>
        <a:lstStyle/>
        <a:p>
          <a:endParaRPr lang="en-US"/>
        </a:p>
      </dgm:t>
    </dgm:pt>
    <dgm:pt modelId="{BEFEB9BE-74A3-4589-88CF-0C33C29C65AB}" type="pres">
      <dgm:prSet presAssocID="{AD79F1E8-2002-4BF1-8AD3-6B215261BDE3}" presName="node" presStyleLbl="node1" presStyleIdx="4" presStyleCnt="6">
        <dgm:presLayoutVars>
          <dgm:bulletEnabled val="1"/>
        </dgm:presLayoutVars>
      </dgm:prSet>
      <dgm:spPr/>
      <dgm:t>
        <a:bodyPr/>
        <a:lstStyle/>
        <a:p>
          <a:endParaRPr lang="en-US"/>
        </a:p>
      </dgm:t>
    </dgm:pt>
    <dgm:pt modelId="{FD73F89A-4A60-414F-AE67-B850CC024185}" type="pres">
      <dgm:prSet presAssocID="{E4CC99DC-96EC-46F4-9F9A-A563ECD67920}" presName="parTrans" presStyleLbl="sibTrans2D1" presStyleIdx="5" presStyleCnt="6"/>
      <dgm:spPr/>
      <dgm:t>
        <a:bodyPr/>
        <a:lstStyle/>
        <a:p>
          <a:endParaRPr lang="en-US"/>
        </a:p>
      </dgm:t>
    </dgm:pt>
    <dgm:pt modelId="{0C4C839E-9CE0-4374-96D6-0CD2A308C57A}" type="pres">
      <dgm:prSet presAssocID="{E4CC99DC-96EC-46F4-9F9A-A563ECD67920}" presName="connectorText" presStyleLbl="sibTrans2D1" presStyleIdx="5" presStyleCnt="6"/>
      <dgm:spPr/>
      <dgm:t>
        <a:bodyPr/>
        <a:lstStyle/>
        <a:p>
          <a:endParaRPr lang="en-US"/>
        </a:p>
      </dgm:t>
    </dgm:pt>
    <dgm:pt modelId="{91EC6291-6F53-475F-8C83-0CE385B5B41E}" type="pres">
      <dgm:prSet presAssocID="{41546961-C40D-4BA5-BA4E-9211880001B6}" presName="node" presStyleLbl="node1" presStyleIdx="5" presStyleCnt="6">
        <dgm:presLayoutVars>
          <dgm:bulletEnabled val="1"/>
        </dgm:presLayoutVars>
      </dgm:prSet>
      <dgm:spPr/>
      <dgm:t>
        <a:bodyPr/>
        <a:lstStyle/>
        <a:p>
          <a:endParaRPr lang="en-US"/>
        </a:p>
      </dgm:t>
    </dgm:pt>
  </dgm:ptLst>
  <dgm:cxnLst>
    <dgm:cxn modelId="{E5E14FE9-552D-4654-948C-4AE7D48F80F0}" type="presOf" srcId="{DCEEA9D3-680A-4D56-8AE5-1E0021DD3E24}" destId="{E1F4BF64-2063-44D7-B2E1-C052C3DFA3B9}" srcOrd="0" destOrd="0" presId="urn:microsoft.com/office/officeart/2005/8/layout/radial5"/>
    <dgm:cxn modelId="{A0278F82-1084-4F96-B68B-CD675F6B98DF}" type="presOf" srcId="{8B443772-342B-496B-B464-D16FA9AD6505}" destId="{CFFB24A2-06C4-47F2-8451-BB7570DFB3DC}" srcOrd="0" destOrd="0" presId="urn:microsoft.com/office/officeart/2005/8/layout/radial5"/>
    <dgm:cxn modelId="{F05A9E71-FA91-422F-997D-836F4396AE08}" type="presOf" srcId="{74D5E0B0-72A5-433A-ADD0-FE6F6DA958A0}" destId="{CC803754-1B60-4EC0-9D83-9E4C35D68BD6}" srcOrd="1" destOrd="0" presId="urn:microsoft.com/office/officeart/2005/8/layout/radial5"/>
    <dgm:cxn modelId="{DE7BB2F4-FDF5-4695-8137-8DA88A690C8E}" type="presOf" srcId="{6DE4BB67-C3EF-4D6E-BD2A-92FBC8634B1D}" destId="{E206C4F9-2C0F-400F-B033-5D41C3DE4FF7}" srcOrd="0" destOrd="0" presId="urn:microsoft.com/office/officeart/2005/8/layout/radial5"/>
    <dgm:cxn modelId="{22B87AB8-7911-4B40-8440-4301F093D9FF}" type="presOf" srcId="{48D712FE-B522-475C-95B8-BF8BF54C77A4}" destId="{34F88398-2C27-4C02-BAF2-832EC893B505}" srcOrd="0" destOrd="0" presId="urn:microsoft.com/office/officeart/2005/8/layout/radial5"/>
    <dgm:cxn modelId="{2F4F4285-55D2-4A1D-AE67-94BAC8CEED45}" type="presOf" srcId="{74D5E0B0-72A5-433A-ADD0-FE6F6DA958A0}" destId="{26783212-A4DB-4E9F-8918-DB552A25BA26}" srcOrd="0" destOrd="0" presId="urn:microsoft.com/office/officeart/2005/8/layout/radial5"/>
    <dgm:cxn modelId="{CABA9D42-62A1-4695-BFFC-68544A7DD456}" srcId="{652BFD80-0F10-4107-A438-8CCB5337811E}" destId="{6DE4BB67-C3EF-4D6E-BD2A-92FBC8634B1D}" srcOrd="1" destOrd="0" parTransId="{E01ABC4A-C57A-4D32-B9FE-86643EDDD8A4}" sibTransId="{208C2439-3634-402E-AC8B-33974E78E687}"/>
    <dgm:cxn modelId="{55A42B8D-9C39-41B0-A4E2-0FE29B957584}" type="presOf" srcId="{DCEEA9D3-680A-4D56-8AE5-1E0021DD3E24}" destId="{05596255-7E77-4978-8576-CDF2CDEEE888}" srcOrd="1" destOrd="0" presId="urn:microsoft.com/office/officeart/2005/8/layout/radial5"/>
    <dgm:cxn modelId="{ADEBA7E2-C813-4DA2-BC86-6AD956E72481}" type="presOf" srcId="{E01ABC4A-C57A-4D32-B9FE-86643EDDD8A4}" destId="{47B2572E-F4DE-45B7-88FE-7FCABC7CD581}" srcOrd="0" destOrd="0" presId="urn:microsoft.com/office/officeart/2005/8/layout/radial5"/>
    <dgm:cxn modelId="{A7399E84-CF61-42F1-A29E-6BDD3C4A9E7A}" type="presOf" srcId="{E4CC99DC-96EC-46F4-9F9A-A563ECD67920}" destId="{0C4C839E-9CE0-4374-96D6-0CD2A308C57A}" srcOrd="1" destOrd="0" presId="urn:microsoft.com/office/officeart/2005/8/layout/radial5"/>
    <dgm:cxn modelId="{A1CB4580-BE90-4BC5-A3FA-8BEB8044B621}" type="presOf" srcId="{AD79F1E8-2002-4BF1-8AD3-6B215261BDE3}" destId="{BEFEB9BE-74A3-4589-88CF-0C33C29C65AB}" srcOrd="0" destOrd="0" presId="urn:microsoft.com/office/officeart/2005/8/layout/radial5"/>
    <dgm:cxn modelId="{718E799A-D8CC-4EF2-84CF-7DB05C3AC72D}" type="presOf" srcId="{E4CC99DC-96EC-46F4-9F9A-A563ECD67920}" destId="{FD73F89A-4A60-414F-AE67-B850CC024185}" srcOrd="0" destOrd="0" presId="urn:microsoft.com/office/officeart/2005/8/layout/radial5"/>
    <dgm:cxn modelId="{A8D6835D-9CE5-4A03-A2F0-FD79241F1217}" type="presOf" srcId="{46965E3F-FFD4-4EC3-9822-58417902B2F7}" destId="{B8986804-C7E4-4D10-AAED-3A96FD40F081}" srcOrd="0" destOrd="0" presId="urn:microsoft.com/office/officeart/2005/8/layout/radial5"/>
    <dgm:cxn modelId="{651C5C21-FC94-42EC-9D89-F14A12927DF8}" srcId="{8B443772-342B-496B-B464-D16FA9AD6505}" destId="{652BFD80-0F10-4107-A438-8CCB5337811E}" srcOrd="0" destOrd="0" parTransId="{D1C9EFFB-042C-442E-82FC-88D6CFFCA236}" sibTransId="{EB830B61-6FB2-4A67-87C6-94D54117A3CD}"/>
    <dgm:cxn modelId="{93D36896-1B23-49CF-B5D4-20AD5B96D388}" type="presOf" srcId="{A9980A4D-799D-486B-AA3D-157C693C32C5}" destId="{44DF1B2A-1F38-4512-BA9E-9FDE82950769}" srcOrd="0" destOrd="0" presId="urn:microsoft.com/office/officeart/2005/8/layout/radial5"/>
    <dgm:cxn modelId="{41CA056B-46DC-47CF-8B5A-D62955BE98A7}" type="presOf" srcId="{E01ABC4A-C57A-4D32-B9FE-86643EDDD8A4}" destId="{F63A55AF-04B1-429F-9BF7-52E522A5C825}" srcOrd="1" destOrd="0" presId="urn:microsoft.com/office/officeart/2005/8/layout/radial5"/>
    <dgm:cxn modelId="{67DE478A-57BD-4A52-996D-C1FEC8547186}" type="presOf" srcId="{D280FBCD-F8F1-4D36-A914-733691CA04CA}" destId="{510ABD3C-252E-43A1-86BC-83295A7883A8}" srcOrd="1" destOrd="0" presId="urn:microsoft.com/office/officeart/2005/8/layout/radial5"/>
    <dgm:cxn modelId="{857CFF5E-3F64-451B-9A87-6E4F682B3FBF}" srcId="{652BFD80-0F10-4107-A438-8CCB5337811E}" destId="{48D712FE-B522-475C-95B8-BF8BF54C77A4}" srcOrd="3" destOrd="0" parTransId="{ADC39AB8-82FF-49D6-9F9A-79C7E0C79579}" sibTransId="{5B59EE53-3EF1-4EBF-B0D0-744DE7FA4AED}"/>
    <dgm:cxn modelId="{6D3A2FA6-FED5-4935-AA59-8A617E9D6596}" srcId="{652BFD80-0F10-4107-A438-8CCB5337811E}" destId="{A9980A4D-799D-486B-AA3D-157C693C32C5}" srcOrd="0" destOrd="0" parTransId="{D280FBCD-F8F1-4D36-A914-733691CA04CA}" sibTransId="{5520104D-14FA-4DED-B7F2-4C798389CEEC}"/>
    <dgm:cxn modelId="{2155E582-8D19-4059-BBD1-98C2A35BD043}" type="presOf" srcId="{ADC39AB8-82FF-49D6-9F9A-79C7E0C79579}" destId="{8DC9488F-1D4C-4598-82AA-7B5500EBE103}" srcOrd="1" destOrd="0" presId="urn:microsoft.com/office/officeart/2005/8/layout/radial5"/>
    <dgm:cxn modelId="{BA56A79E-854D-451A-8DF9-A716739A3914}" type="presOf" srcId="{ADC39AB8-82FF-49D6-9F9A-79C7E0C79579}" destId="{157AA841-A9F8-4266-8282-0B12AF610FC7}" srcOrd="0" destOrd="0" presId="urn:microsoft.com/office/officeart/2005/8/layout/radial5"/>
    <dgm:cxn modelId="{027DAE7C-621E-4DF2-B35C-7D80D113E1AA}" type="presOf" srcId="{652BFD80-0F10-4107-A438-8CCB5337811E}" destId="{1B5AAB1A-801F-47F0-A79B-C7962C9F4143}" srcOrd="0" destOrd="0" presId="urn:microsoft.com/office/officeart/2005/8/layout/radial5"/>
    <dgm:cxn modelId="{1C27D820-2C05-4D06-B241-785A796D9E6F}" srcId="{652BFD80-0F10-4107-A438-8CCB5337811E}" destId="{46965E3F-FFD4-4EC3-9822-58417902B2F7}" srcOrd="2" destOrd="0" parTransId="{DCEEA9D3-680A-4D56-8AE5-1E0021DD3E24}" sibTransId="{8B8DCD60-855E-4B13-BE97-4955CD11985C}"/>
    <dgm:cxn modelId="{EBED582F-54C8-4AB8-A4F2-5565E0B9A634}" srcId="{652BFD80-0F10-4107-A438-8CCB5337811E}" destId="{41546961-C40D-4BA5-BA4E-9211880001B6}" srcOrd="5" destOrd="0" parTransId="{E4CC99DC-96EC-46F4-9F9A-A563ECD67920}" sibTransId="{E1BAA8E4-EA6A-430B-8D13-793582399CE3}"/>
    <dgm:cxn modelId="{7494F6BE-83A5-4833-83FA-69F15BA7D4E9}" srcId="{652BFD80-0F10-4107-A438-8CCB5337811E}" destId="{AD79F1E8-2002-4BF1-8AD3-6B215261BDE3}" srcOrd="4" destOrd="0" parTransId="{74D5E0B0-72A5-433A-ADD0-FE6F6DA958A0}" sibTransId="{EBD0837C-B925-456A-AA41-5DE259A57B50}"/>
    <dgm:cxn modelId="{32072846-2315-4155-B2D9-7BD6C16F0B00}" type="presOf" srcId="{41546961-C40D-4BA5-BA4E-9211880001B6}" destId="{91EC6291-6F53-475F-8C83-0CE385B5B41E}" srcOrd="0" destOrd="0" presId="urn:microsoft.com/office/officeart/2005/8/layout/radial5"/>
    <dgm:cxn modelId="{22A4BF41-2725-47A5-83E9-4A325C04335E}" type="presOf" srcId="{D280FBCD-F8F1-4D36-A914-733691CA04CA}" destId="{32B9B835-649B-47F0-9FAD-375BCD4491E0}" srcOrd="0" destOrd="0" presId="urn:microsoft.com/office/officeart/2005/8/layout/radial5"/>
    <dgm:cxn modelId="{A8170424-5CE2-46D5-9436-5824A7B68832}" type="presParOf" srcId="{CFFB24A2-06C4-47F2-8451-BB7570DFB3DC}" destId="{1B5AAB1A-801F-47F0-A79B-C7962C9F4143}" srcOrd="0" destOrd="0" presId="urn:microsoft.com/office/officeart/2005/8/layout/radial5"/>
    <dgm:cxn modelId="{136E4CF9-9BB4-42BD-8878-366B1371036D}" type="presParOf" srcId="{CFFB24A2-06C4-47F2-8451-BB7570DFB3DC}" destId="{32B9B835-649B-47F0-9FAD-375BCD4491E0}" srcOrd="1" destOrd="0" presId="urn:microsoft.com/office/officeart/2005/8/layout/radial5"/>
    <dgm:cxn modelId="{3F4B2A12-52B8-4E39-A675-DF5070854E44}" type="presParOf" srcId="{32B9B835-649B-47F0-9FAD-375BCD4491E0}" destId="{510ABD3C-252E-43A1-86BC-83295A7883A8}" srcOrd="0" destOrd="0" presId="urn:microsoft.com/office/officeart/2005/8/layout/radial5"/>
    <dgm:cxn modelId="{58D178A8-4C65-4860-9562-CB32316E51C1}" type="presParOf" srcId="{CFFB24A2-06C4-47F2-8451-BB7570DFB3DC}" destId="{44DF1B2A-1F38-4512-BA9E-9FDE82950769}" srcOrd="2" destOrd="0" presId="urn:microsoft.com/office/officeart/2005/8/layout/radial5"/>
    <dgm:cxn modelId="{CF05B813-4C69-47DC-9F89-F8EF8624E6F6}" type="presParOf" srcId="{CFFB24A2-06C4-47F2-8451-BB7570DFB3DC}" destId="{47B2572E-F4DE-45B7-88FE-7FCABC7CD581}" srcOrd="3" destOrd="0" presId="urn:microsoft.com/office/officeart/2005/8/layout/radial5"/>
    <dgm:cxn modelId="{CD207FC4-168A-4FB6-90A5-C02250166773}" type="presParOf" srcId="{47B2572E-F4DE-45B7-88FE-7FCABC7CD581}" destId="{F63A55AF-04B1-429F-9BF7-52E522A5C825}" srcOrd="0" destOrd="0" presId="urn:microsoft.com/office/officeart/2005/8/layout/radial5"/>
    <dgm:cxn modelId="{603036FA-1F96-4E78-9EDF-1827D372E9A5}" type="presParOf" srcId="{CFFB24A2-06C4-47F2-8451-BB7570DFB3DC}" destId="{E206C4F9-2C0F-400F-B033-5D41C3DE4FF7}" srcOrd="4" destOrd="0" presId="urn:microsoft.com/office/officeart/2005/8/layout/radial5"/>
    <dgm:cxn modelId="{04BEBC8E-F151-4133-B848-9545B83B89A5}" type="presParOf" srcId="{CFFB24A2-06C4-47F2-8451-BB7570DFB3DC}" destId="{E1F4BF64-2063-44D7-B2E1-C052C3DFA3B9}" srcOrd="5" destOrd="0" presId="urn:microsoft.com/office/officeart/2005/8/layout/radial5"/>
    <dgm:cxn modelId="{C955FCE4-FDF0-43D1-9794-F905E7BA2C8C}" type="presParOf" srcId="{E1F4BF64-2063-44D7-B2E1-C052C3DFA3B9}" destId="{05596255-7E77-4978-8576-CDF2CDEEE888}" srcOrd="0" destOrd="0" presId="urn:microsoft.com/office/officeart/2005/8/layout/radial5"/>
    <dgm:cxn modelId="{4D490230-4791-4121-9E65-C50AE256E09C}" type="presParOf" srcId="{CFFB24A2-06C4-47F2-8451-BB7570DFB3DC}" destId="{B8986804-C7E4-4D10-AAED-3A96FD40F081}" srcOrd="6" destOrd="0" presId="urn:microsoft.com/office/officeart/2005/8/layout/radial5"/>
    <dgm:cxn modelId="{F81421B2-CF4F-4BB4-8C0F-C68922D80841}" type="presParOf" srcId="{CFFB24A2-06C4-47F2-8451-BB7570DFB3DC}" destId="{157AA841-A9F8-4266-8282-0B12AF610FC7}" srcOrd="7" destOrd="0" presId="urn:microsoft.com/office/officeart/2005/8/layout/radial5"/>
    <dgm:cxn modelId="{18AD59C3-F78F-4B2E-965F-70508DBC7559}" type="presParOf" srcId="{157AA841-A9F8-4266-8282-0B12AF610FC7}" destId="{8DC9488F-1D4C-4598-82AA-7B5500EBE103}" srcOrd="0" destOrd="0" presId="urn:microsoft.com/office/officeart/2005/8/layout/radial5"/>
    <dgm:cxn modelId="{585808A9-AED7-44BA-AEC9-7DC683A23C94}" type="presParOf" srcId="{CFFB24A2-06C4-47F2-8451-BB7570DFB3DC}" destId="{34F88398-2C27-4C02-BAF2-832EC893B505}" srcOrd="8" destOrd="0" presId="urn:microsoft.com/office/officeart/2005/8/layout/radial5"/>
    <dgm:cxn modelId="{A754DA6A-F5C6-4C9E-8A7D-F2C163397F1B}" type="presParOf" srcId="{CFFB24A2-06C4-47F2-8451-BB7570DFB3DC}" destId="{26783212-A4DB-4E9F-8918-DB552A25BA26}" srcOrd="9" destOrd="0" presId="urn:microsoft.com/office/officeart/2005/8/layout/radial5"/>
    <dgm:cxn modelId="{A964F039-91A8-4DEF-84E1-63770FFEE42F}" type="presParOf" srcId="{26783212-A4DB-4E9F-8918-DB552A25BA26}" destId="{CC803754-1B60-4EC0-9D83-9E4C35D68BD6}" srcOrd="0" destOrd="0" presId="urn:microsoft.com/office/officeart/2005/8/layout/radial5"/>
    <dgm:cxn modelId="{E6BB2704-33A4-4BF3-B96B-40E7DBEA176E}" type="presParOf" srcId="{CFFB24A2-06C4-47F2-8451-BB7570DFB3DC}" destId="{BEFEB9BE-74A3-4589-88CF-0C33C29C65AB}" srcOrd="10" destOrd="0" presId="urn:microsoft.com/office/officeart/2005/8/layout/radial5"/>
    <dgm:cxn modelId="{986EA755-F49E-45CB-8EAF-03D7410E526F}" type="presParOf" srcId="{CFFB24A2-06C4-47F2-8451-BB7570DFB3DC}" destId="{FD73F89A-4A60-414F-AE67-B850CC024185}" srcOrd="11" destOrd="0" presId="urn:microsoft.com/office/officeart/2005/8/layout/radial5"/>
    <dgm:cxn modelId="{E6C08ECA-27FA-4307-8769-49970F68144C}" type="presParOf" srcId="{FD73F89A-4A60-414F-AE67-B850CC024185}" destId="{0C4C839E-9CE0-4374-96D6-0CD2A308C57A}" srcOrd="0" destOrd="0" presId="urn:microsoft.com/office/officeart/2005/8/layout/radial5"/>
    <dgm:cxn modelId="{0B68A5A3-B628-4E7E-A896-3FE4E0F16C72}" type="presParOf" srcId="{CFFB24A2-06C4-47F2-8451-BB7570DFB3DC}" destId="{91EC6291-6F53-475F-8C83-0CE385B5B41E}" srcOrd="12" destOrd="0" presId="urn:microsoft.com/office/officeart/2005/8/layout/radial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BF143E1-48C9-44ED-A069-16E17D9BB7CC}" type="doc">
      <dgm:prSet loTypeId="urn:microsoft.com/office/officeart/2005/8/layout/arrow6#1" loCatId="relationship" qsTypeId="urn:microsoft.com/office/officeart/2005/8/quickstyle/simple2#13" qsCatId="simple" csTypeId="urn:microsoft.com/office/officeart/2005/8/colors/accent3_2" csCatId="accent3" phldr="1"/>
      <dgm:spPr/>
      <dgm:t>
        <a:bodyPr/>
        <a:lstStyle/>
        <a:p>
          <a:endParaRPr lang="en-US"/>
        </a:p>
      </dgm:t>
    </dgm:pt>
    <dgm:pt modelId="{EEE85625-F37E-45A7-8CEE-D3201CD8B84F}">
      <dgm:prSet phldrT="[Text]"/>
      <dgm:spPr/>
      <dgm:t>
        <a:bodyPr/>
        <a:lstStyle/>
        <a:p>
          <a:r>
            <a:rPr lang="en-US" dirty="0" smtClean="0">
              <a:effectLst>
                <a:outerShdw blurRad="50800" dist="50800" dir="2700000" algn="tl" rotWithShape="0">
                  <a:srgbClr val="000000">
                    <a:alpha val="43137"/>
                  </a:srgbClr>
                </a:outerShdw>
              </a:effectLst>
            </a:rPr>
            <a:t>What’s the difference?</a:t>
          </a:r>
          <a:endParaRPr lang="en-US" dirty="0">
            <a:effectLst>
              <a:outerShdw blurRad="50800" dist="50800" dir="2700000" algn="tl" rotWithShape="0">
                <a:srgbClr val="000000">
                  <a:alpha val="43137"/>
                </a:srgbClr>
              </a:outerShdw>
            </a:effectLst>
          </a:endParaRPr>
        </a:p>
      </dgm:t>
    </dgm:pt>
    <dgm:pt modelId="{9BFC236A-5616-461A-A044-F72967DFA77E}" type="parTrans" cxnId="{A0C8A536-103F-4F2E-84B8-C587F2BAF06E}">
      <dgm:prSet/>
      <dgm:spPr/>
    </dgm:pt>
    <dgm:pt modelId="{30DF64B1-5FC8-4522-ABEB-EABA9D56C917}" type="sibTrans" cxnId="{A0C8A536-103F-4F2E-84B8-C587F2BAF06E}">
      <dgm:prSet/>
      <dgm:spPr/>
    </dgm:pt>
    <dgm:pt modelId="{31B3D56C-025C-4C4C-BA39-C233DC0E91E8}">
      <dgm:prSet phldrT="[Text]"/>
      <dgm:spPr/>
      <dgm:t>
        <a:bodyPr/>
        <a:lstStyle/>
        <a:p>
          <a:r>
            <a:rPr lang="en-US" dirty="0" smtClean="0">
              <a:effectLst>
                <a:outerShdw blurRad="50800" dist="50800" dir="2700000" algn="tl" rotWithShape="0">
                  <a:srgbClr val="000000">
                    <a:alpha val="43137"/>
                  </a:srgbClr>
                </a:outerShdw>
              </a:effectLst>
            </a:rPr>
            <a:t>Requirements, benefits, and issues</a:t>
          </a:r>
          <a:endParaRPr lang="en-US" dirty="0">
            <a:effectLst>
              <a:outerShdw blurRad="50800" dist="50800" dir="2700000" algn="tl" rotWithShape="0">
                <a:srgbClr val="000000">
                  <a:alpha val="43137"/>
                </a:srgbClr>
              </a:outerShdw>
            </a:effectLst>
          </a:endParaRPr>
        </a:p>
      </dgm:t>
    </dgm:pt>
    <dgm:pt modelId="{83F98CB4-1281-4284-8C66-0C2D2E8E8D8B}" type="parTrans" cxnId="{E8F41794-3EE8-4B91-BF21-817205914EB7}">
      <dgm:prSet/>
      <dgm:spPr/>
    </dgm:pt>
    <dgm:pt modelId="{E4F6CF89-A923-4697-B1FA-32C88B667337}" type="sibTrans" cxnId="{E8F41794-3EE8-4B91-BF21-817205914EB7}">
      <dgm:prSet/>
      <dgm:spPr/>
    </dgm:pt>
    <dgm:pt modelId="{C0F56F11-0371-4B52-81D5-069D9D7FA0FE}" type="pres">
      <dgm:prSet presAssocID="{9BF143E1-48C9-44ED-A069-16E17D9BB7CC}" presName="compositeShape" presStyleCnt="0">
        <dgm:presLayoutVars>
          <dgm:chMax val="2"/>
          <dgm:dir/>
        </dgm:presLayoutVars>
      </dgm:prSet>
      <dgm:spPr/>
      <dgm:t>
        <a:bodyPr/>
        <a:lstStyle/>
        <a:p>
          <a:endParaRPr lang="en-US"/>
        </a:p>
      </dgm:t>
    </dgm:pt>
    <dgm:pt modelId="{2AB00E57-5187-4EAE-B59F-0006C5ADD5EB}" type="pres">
      <dgm:prSet presAssocID="{9BF143E1-48C9-44ED-A069-16E17D9BB7CC}" presName="ribbon" presStyleLbl="node1" presStyleIdx="0" presStyleCnt="1"/>
      <dgm:spPr>
        <a:solidFill>
          <a:schemeClr val="accent3">
            <a:shade val="75000"/>
          </a:schemeClr>
        </a:solidFill>
      </dgm:spPr>
      <dgm:t>
        <a:bodyPr/>
        <a:lstStyle/>
        <a:p>
          <a:endParaRPr lang="en-US"/>
        </a:p>
      </dgm:t>
    </dgm:pt>
    <dgm:pt modelId="{27122C9D-A928-46D7-9DEE-4693607B47D1}" type="pres">
      <dgm:prSet presAssocID="{9BF143E1-48C9-44ED-A069-16E17D9BB7CC}" presName="leftArrowText" presStyleLbl="node1" presStyleIdx="0" presStyleCnt="1">
        <dgm:presLayoutVars>
          <dgm:chMax val="0"/>
          <dgm:bulletEnabled val="1"/>
        </dgm:presLayoutVars>
      </dgm:prSet>
      <dgm:spPr/>
      <dgm:t>
        <a:bodyPr/>
        <a:lstStyle/>
        <a:p>
          <a:endParaRPr lang="en-US"/>
        </a:p>
      </dgm:t>
    </dgm:pt>
    <dgm:pt modelId="{D206D9EF-D0A2-4009-8BD0-5FF5F7498297}" type="pres">
      <dgm:prSet presAssocID="{9BF143E1-48C9-44ED-A069-16E17D9BB7CC}" presName="rightArrowText" presStyleLbl="node1" presStyleIdx="0" presStyleCnt="1">
        <dgm:presLayoutVars>
          <dgm:chMax val="0"/>
          <dgm:bulletEnabled val="1"/>
        </dgm:presLayoutVars>
      </dgm:prSet>
      <dgm:spPr/>
      <dgm:t>
        <a:bodyPr/>
        <a:lstStyle/>
        <a:p>
          <a:endParaRPr lang="en-US"/>
        </a:p>
      </dgm:t>
    </dgm:pt>
  </dgm:ptLst>
  <dgm:cxnLst>
    <dgm:cxn modelId="{A0C8A536-103F-4F2E-84B8-C587F2BAF06E}" srcId="{9BF143E1-48C9-44ED-A069-16E17D9BB7CC}" destId="{EEE85625-F37E-45A7-8CEE-D3201CD8B84F}" srcOrd="0" destOrd="0" parTransId="{9BFC236A-5616-461A-A044-F72967DFA77E}" sibTransId="{30DF64B1-5FC8-4522-ABEB-EABA9D56C917}"/>
    <dgm:cxn modelId="{E8F41794-3EE8-4B91-BF21-817205914EB7}" srcId="{9BF143E1-48C9-44ED-A069-16E17D9BB7CC}" destId="{31B3D56C-025C-4C4C-BA39-C233DC0E91E8}" srcOrd="1" destOrd="0" parTransId="{83F98CB4-1281-4284-8C66-0C2D2E8E8D8B}" sibTransId="{E4F6CF89-A923-4697-B1FA-32C88B667337}"/>
    <dgm:cxn modelId="{594BAE90-9DE5-45A0-BD96-4D5A528F9E72}" type="presOf" srcId="{EEE85625-F37E-45A7-8CEE-D3201CD8B84F}" destId="{27122C9D-A928-46D7-9DEE-4693607B47D1}" srcOrd="0" destOrd="0" presId="urn:microsoft.com/office/officeart/2005/8/layout/arrow6#1"/>
    <dgm:cxn modelId="{2968D74C-A45A-41E3-A396-7FBE7548ADF1}" type="presOf" srcId="{9BF143E1-48C9-44ED-A069-16E17D9BB7CC}" destId="{C0F56F11-0371-4B52-81D5-069D9D7FA0FE}" srcOrd="0" destOrd="0" presId="urn:microsoft.com/office/officeart/2005/8/layout/arrow6#1"/>
    <dgm:cxn modelId="{93184057-D48C-4A06-A5B3-D2DFC2450999}" type="presOf" srcId="{31B3D56C-025C-4C4C-BA39-C233DC0E91E8}" destId="{D206D9EF-D0A2-4009-8BD0-5FF5F7498297}" srcOrd="0" destOrd="0" presId="urn:microsoft.com/office/officeart/2005/8/layout/arrow6#1"/>
    <dgm:cxn modelId="{9CD8F17A-8C8B-4F9B-AC72-75E9C4F00448}" type="presParOf" srcId="{C0F56F11-0371-4B52-81D5-069D9D7FA0FE}" destId="{2AB00E57-5187-4EAE-B59F-0006C5ADD5EB}" srcOrd="0" destOrd="0" presId="urn:microsoft.com/office/officeart/2005/8/layout/arrow6#1"/>
    <dgm:cxn modelId="{086AC972-D837-43B2-989B-E2E1D05B9EE3}" type="presParOf" srcId="{C0F56F11-0371-4B52-81D5-069D9D7FA0FE}" destId="{27122C9D-A928-46D7-9DEE-4693607B47D1}" srcOrd="1" destOrd="0" presId="urn:microsoft.com/office/officeart/2005/8/layout/arrow6#1"/>
    <dgm:cxn modelId="{0F79C325-69C9-4DE2-9CD5-F8D8AB12D9E2}" type="presParOf" srcId="{C0F56F11-0371-4B52-81D5-069D9D7FA0FE}" destId="{D206D9EF-D0A2-4009-8BD0-5FF5F7498297}" srcOrd="2" destOrd="0" presId="urn:microsoft.com/office/officeart/2005/8/layout/arrow6#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D8196B2-8690-410B-88DD-58E36C1508F0}">
      <dsp:nvSpPr>
        <dsp:cNvPr id="0" name=""/>
        <dsp:cNvSpPr/>
      </dsp:nvSpPr>
      <dsp:spPr>
        <a:xfrm>
          <a:off x="0" y="0"/>
          <a:ext cx="8686800" cy="4525962"/>
        </a:xfrm>
        <a:prstGeom prst="swooshArrow">
          <a:avLst/>
        </a:prstGeom>
        <a:solidFill>
          <a:schemeClr val="accent3">
            <a:tint val="60000"/>
          </a:schemeClr>
        </a:solidFill>
        <a:ln>
          <a:noFill/>
        </a:ln>
        <a:effectLst/>
      </dsp:spPr>
      <dsp:style>
        <a:lnRef idx="0">
          <a:scrgbClr r="0" g="0" b="0"/>
        </a:lnRef>
        <a:fillRef idx="1">
          <a:scrgbClr r="0" g="0" b="0"/>
        </a:fillRef>
        <a:effectRef idx="0">
          <a:scrgbClr r="0" g="0" b="0"/>
        </a:effectRef>
        <a:fontRef idx="minor"/>
      </dsp:style>
    </dsp:sp>
    <dsp:sp modelId="{77EE22B3-CA06-42EE-A4F0-16D4F2D463EA}">
      <dsp:nvSpPr>
        <dsp:cNvPr id="0" name=""/>
        <dsp:cNvSpPr/>
      </dsp:nvSpPr>
      <dsp:spPr>
        <a:xfrm>
          <a:off x="1528876" y="3023342"/>
          <a:ext cx="2171700" cy="1176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t" anchorCtr="0">
          <a:noAutofit/>
        </a:bodyPr>
        <a:lstStyle/>
        <a:p>
          <a:pPr lvl="0" algn="l" defTabSz="889000">
            <a:lnSpc>
              <a:spcPct val="90000"/>
            </a:lnSpc>
            <a:spcBef>
              <a:spcPct val="0"/>
            </a:spcBef>
            <a:spcAft>
              <a:spcPct val="35000"/>
            </a:spcAft>
          </a:pPr>
          <a:r>
            <a:rPr lang="en-US" sz="2000" kern="1200" dirty="0" smtClean="0"/>
            <a:t>Introduction to digital files</a:t>
          </a:r>
          <a:endParaRPr lang="en-US" sz="2000" kern="1200" dirty="0">
            <a:effectLst>
              <a:outerShdw blurRad="50800" dist="50800" dir="2700000" algn="tl" rotWithShape="0">
                <a:srgbClr val="000000">
                  <a:alpha val="43137"/>
                </a:srgbClr>
              </a:outerShdw>
            </a:effectLst>
          </a:endParaRPr>
        </a:p>
      </dsp:txBody>
      <dsp:txXfrm>
        <a:off x="1528876" y="3023342"/>
        <a:ext cx="2171700" cy="1176750"/>
      </dsp:txXfrm>
    </dsp:sp>
    <dsp:sp modelId="{FD9448E3-A923-4562-82EE-2D6547A66745}">
      <dsp:nvSpPr>
        <dsp:cNvPr id="0" name=""/>
        <dsp:cNvSpPr/>
      </dsp:nvSpPr>
      <dsp:spPr>
        <a:xfrm>
          <a:off x="1442008" y="2936474"/>
          <a:ext cx="173736" cy="173736"/>
        </a:xfrm>
        <a:prstGeom prst="ellipse">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sp>
    <dsp:sp modelId="{927F647F-96BC-4E61-884C-3053C7634AF5}">
      <dsp:nvSpPr>
        <dsp:cNvPr id="0" name=""/>
        <dsp:cNvSpPr/>
      </dsp:nvSpPr>
      <dsp:spPr>
        <a:xfrm>
          <a:off x="3780929" y="1883931"/>
          <a:ext cx="2171700" cy="1176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t" anchorCtr="0">
          <a:noAutofit/>
        </a:bodyPr>
        <a:lstStyle/>
        <a:p>
          <a:pPr lvl="0" algn="l" defTabSz="889000">
            <a:lnSpc>
              <a:spcPct val="90000"/>
            </a:lnSpc>
            <a:spcBef>
              <a:spcPct val="0"/>
            </a:spcBef>
            <a:spcAft>
              <a:spcPct val="35000"/>
            </a:spcAft>
          </a:pPr>
          <a:r>
            <a:rPr lang="en-US" sz="2000" kern="1200" dirty="0" smtClean="0"/>
            <a:t>How TVIs order digital files</a:t>
          </a:r>
          <a:endParaRPr lang="en-US" sz="2000" kern="1200" dirty="0">
            <a:effectLst>
              <a:outerShdw blurRad="50800" dist="50800" dir="2700000" algn="tl" rotWithShape="0">
                <a:srgbClr val="000000">
                  <a:alpha val="43137"/>
                </a:srgbClr>
              </a:outerShdw>
            </a:effectLst>
          </a:endParaRPr>
        </a:p>
      </dsp:txBody>
      <dsp:txXfrm>
        <a:off x="3780929" y="1883931"/>
        <a:ext cx="2171700" cy="1176750"/>
      </dsp:txXfrm>
    </dsp:sp>
    <dsp:sp modelId="{FE51A7F7-D190-40A1-8F89-9DF82761F331}">
      <dsp:nvSpPr>
        <dsp:cNvPr id="0" name=""/>
        <dsp:cNvSpPr/>
      </dsp:nvSpPr>
      <dsp:spPr>
        <a:xfrm>
          <a:off x="3639769" y="1742771"/>
          <a:ext cx="282321" cy="282321"/>
        </a:xfrm>
        <a:prstGeom prst="ellipse">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sp>
    <dsp:sp modelId="{912F4A56-954F-4116-820A-78B7D54C1BDB}">
      <dsp:nvSpPr>
        <dsp:cNvPr id="0" name=""/>
        <dsp:cNvSpPr/>
      </dsp:nvSpPr>
      <dsp:spPr>
        <a:xfrm>
          <a:off x="6399999" y="1152988"/>
          <a:ext cx="2171700" cy="1176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t" anchorCtr="0">
          <a:noAutofit/>
        </a:bodyPr>
        <a:lstStyle/>
        <a:p>
          <a:pPr lvl="0" algn="l" defTabSz="889000">
            <a:lnSpc>
              <a:spcPct val="90000"/>
            </a:lnSpc>
            <a:spcBef>
              <a:spcPct val="0"/>
            </a:spcBef>
            <a:spcAft>
              <a:spcPct val="35000"/>
            </a:spcAft>
          </a:pPr>
          <a:r>
            <a:rPr lang="en-US" sz="2000" kern="1200" dirty="0" smtClean="0"/>
            <a:t>Security of digital files</a:t>
          </a:r>
        </a:p>
        <a:p>
          <a:pPr lvl="0" algn="l" defTabSz="889000">
            <a:lnSpc>
              <a:spcPct val="90000"/>
            </a:lnSpc>
            <a:spcBef>
              <a:spcPct val="0"/>
            </a:spcBef>
            <a:spcAft>
              <a:spcPct val="35000"/>
            </a:spcAft>
          </a:pPr>
          <a:r>
            <a:rPr lang="en-US" sz="2000" kern="1200" dirty="0" smtClean="0"/>
            <a:t> </a:t>
          </a:r>
          <a:endParaRPr lang="en-US" sz="2000" kern="1200" dirty="0">
            <a:effectLst>
              <a:outerShdw blurRad="50800" dist="50800" dir="2700000" algn="tl" rotWithShape="0">
                <a:srgbClr val="000000">
                  <a:alpha val="43137"/>
                </a:srgbClr>
              </a:outerShdw>
            </a:effectLst>
          </a:endParaRPr>
        </a:p>
      </dsp:txBody>
      <dsp:txXfrm>
        <a:off x="6399999" y="1152988"/>
        <a:ext cx="2171700" cy="1176750"/>
      </dsp:txXfrm>
    </dsp:sp>
    <dsp:sp modelId="{87971A12-A6B6-4197-A0E8-04E68C73C293}">
      <dsp:nvSpPr>
        <dsp:cNvPr id="0" name=""/>
        <dsp:cNvSpPr/>
      </dsp:nvSpPr>
      <dsp:spPr>
        <a:xfrm>
          <a:off x="6237122" y="990111"/>
          <a:ext cx="325755" cy="325755"/>
        </a:xfrm>
        <a:prstGeom prst="ellipse">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B481571-BC55-4AF7-8D2E-259FFF397CBA}">
      <dsp:nvSpPr>
        <dsp:cNvPr id="0" name=""/>
        <dsp:cNvSpPr/>
      </dsp:nvSpPr>
      <dsp:spPr>
        <a:xfrm>
          <a:off x="2714" y="1694768"/>
          <a:ext cx="2646759" cy="2364609"/>
        </a:xfrm>
        <a:prstGeom prst="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92024" rIns="256032" bIns="288036" numCol="1" spcCol="1270" anchor="t" anchorCtr="0">
          <a:noAutofit/>
        </a:bodyPr>
        <a:lstStyle/>
        <a:p>
          <a:pPr marL="285750" lvl="1" indent="-285750" algn="l" defTabSz="1244600">
            <a:lnSpc>
              <a:spcPct val="90000"/>
            </a:lnSpc>
            <a:spcBef>
              <a:spcPct val="0"/>
            </a:spcBef>
            <a:spcAft>
              <a:spcPct val="15000"/>
            </a:spcAft>
            <a:buChar char="••"/>
          </a:pPr>
          <a:r>
            <a:rPr lang="en-US" sz="2800" b="1" kern="1200" dirty="0" smtClean="0">
              <a:solidFill>
                <a:srgbClr val="C00000"/>
              </a:solidFill>
            </a:rPr>
            <a:t>D</a:t>
          </a:r>
          <a:r>
            <a:rPr lang="en-US" sz="2800" kern="1200" dirty="0" smtClean="0"/>
            <a:t>igital </a:t>
          </a:r>
          <a:r>
            <a:rPr lang="en-US" sz="2800" b="1" kern="1200" dirty="0" smtClean="0">
              <a:solidFill>
                <a:srgbClr val="C00000"/>
              </a:solidFill>
            </a:rPr>
            <a:t>A</a:t>
          </a:r>
          <a:r>
            <a:rPr lang="en-US" sz="2800" kern="1200" dirty="0" smtClean="0"/>
            <a:t>ccessible </a:t>
          </a:r>
          <a:r>
            <a:rPr lang="en-US" sz="2800" b="1" kern="1200" dirty="0" smtClean="0">
              <a:solidFill>
                <a:srgbClr val="C00000"/>
              </a:solidFill>
            </a:rPr>
            <a:t>I</a:t>
          </a:r>
          <a:r>
            <a:rPr lang="en-US" sz="2800" kern="1200" dirty="0" smtClean="0"/>
            <a:t>nformation </a:t>
          </a:r>
          <a:r>
            <a:rPr lang="en-US" sz="2800" b="1" kern="1200" dirty="0" err="1" smtClean="0">
              <a:solidFill>
                <a:srgbClr val="C00000"/>
              </a:solidFill>
            </a:rPr>
            <a:t>SY</a:t>
          </a:r>
          <a:r>
            <a:rPr lang="en-US" sz="2800" kern="1200" dirty="0" err="1" smtClean="0"/>
            <a:t>stem</a:t>
          </a:r>
          <a:r>
            <a:rPr lang="en-US" sz="2800" kern="1200" dirty="0" smtClean="0">
              <a:effectLst/>
            </a:rPr>
            <a:t> </a:t>
          </a:r>
          <a:endParaRPr lang="en-US" sz="2800" kern="1200" dirty="0">
            <a:effectLst/>
          </a:endParaRPr>
        </a:p>
        <a:p>
          <a:pPr marL="285750" lvl="1" indent="-285750" algn="l" defTabSz="1244600">
            <a:lnSpc>
              <a:spcPct val="90000"/>
            </a:lnSpc>
            <a:spcBef>
              <a:spcPct val="0"/>
            </a:spcBef>
            <a:spcAft>
              <a:spcPct val="15000"/>
            </a:spcAft>
            <a:buChar char="••"/>
          </a:pPr>
          <a:r>
            <a:rPr lang="en-US" sz="2800" kern="1200" dirty="0" err="1" smtClean="0">
              <a:effectLst/>
            </a:rPr>
            <a:t>Bookshare</a:t>
          </a:r>
          <a:endParaRPr lang="en-US" sz="2800" kern="1200" dirty="0"/>
        </a:p>
      </dsp:txBody>
      <dsp:txXfrm>
        <a:off x="2714" y="1694768"/>
        <a:ext cx="2646759" cy="2364609"/>
      </dsp:txXfrm>
    </dsp:sp>
    <dsp:sp modelId="{B5B365FC-1166-487E-94DA-1436639AACE6}">
      <dsp:nvSpPr>
        <dsp:cNvPr id="0" name=""/>
        <dsp:cNvSpPr/>
      </dsp:nvSpPr>
      <dsp:spPr>
        <a:xfrm>
          <a:off x="2714" y="466584"/>
          <a:ext cx="2646759" cy="1228183"/>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56032" tIns="146304" rIns="256032" bIns="146304" numCol="1" spcCol="1270" anchor="ctr" anchorCtr="0">
          <a:noAutofit/>
        </a:bodyPr>
        <a:lstStyle/>
        <a:p>
          <a:pPr lvl="0" algn="ctr" defTabSz="1600200">
            <a:lnSpc>
              <a:spcPct val="90000"/>
            </a:lnSpc>
            <a:spcBef>
              <a:spcPct val="0"/>
            </a:spcBef>
            <a:spcAft>
              <a:spcPct val="35000"/>
            </a:spcAft>
          </a:pPr>
          <a:r>
            <a:rPr lang="en-US" sz="3600" kern="1200" dirty="0" smtClean="0"/>
            <a:t>DAISY Text</a:t>
          </a:r>
          <a:endParaRPr lang="en-US" sz="3600" kern="1200" dirty="0">
            <a:effectLst/>
          </a:endParaRPr>
        </a:p>
      </dsp:txBody>
      <dsp:txXfrm>
        <a:off x="2714" y="466584"/>
        <a:ext cx="2646759" cy="1228183"/>
      </dsp:txXfrm>
    </dsp:sp>
    <dsp:sp modelId="{04269632-F9A2-483A-8C2B-A47CE316A641}">
      <dsp:nvSpPr>
        <dsp:cNvPr id="0" name=""/>
        <dsp:cNvSpPr/>
      </dsp:nvSpPr>
      <dsp:spPr>
        <a:xfrm>
          <a:off x="3020020" y="1694768"/>
          <a:ext cx="2646759" cy="2364609"/>
        </a:xfrm>
        <a:prstGeom prst="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92024" rIns="256032" bIns="288036" numCol="1" spcCol="1270" anchor="t" anchorCtr="0">
          <a:noAutofit/>
        </a:bodyPr>
        <a:lstStyle/>
        <a:p>
          <a:pPr marL="285750" lvl="1" indent="-285750" algn="l" defTabSz="1244600">
            <a:lnSpc>
              <a:spcPct val="90000"/>
            </a:lnSpc>
            <a:spcBef>
              <a:spcPct val="0"/>
            </a:spcBef>
            <a:spcAft>
              <a:spcPct val="15000"/>
            </a:spcAft>
            <a:buChar char="••"/>
          </a:pPr>
          <a:r>
            <a:rPr lang="en-US" sz="2800" kern="1200" dirty="0" err="1" smtClean="0">
              <a:effectLst/>
            </a:rPr>
            <a:t>Bookshare</a:t>
          </a:r>
          <a:endParaRPr lang="en-US" sz="2800" kern="1200" dirty="0">
            <a:effectLst/>
          </a:endParaRPr>
        </a:p>
      </dsp:txBody>
      <dsp:txXfrm>
        <a:off x="3020020" y="1694768"/>
        <a:ext cx="2646759" cy="2364609"/>
      </dsp:txXfrm>
    </dsp:sp>
    <dsp:sp modelId="{2746C005-0552-405D-AFCF-F82F8762A9DA}">
      <dsp:nvSpPr>
        <dsp:cNvPr id="0" name=""/>
        <dsp:cNvSpPr/>
      </dsp:nvSpPr>
      <dsp:spPr>
        <a:xfrm>
          <a:off x="3020020" y="466584"/>
          <a:ext cx="2646759" cy="1228183"/>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56032" tIns="146304" rIns="256032" bIns="146304" numCol="1" spcCol="1270" anchor="ctr" anchorCtr="0">
          <a:noAutofit/>
        </a:bodyPr>
        <a:lstStyle/>
        <a:p>
          <a:pPr lvl="0" algn="ctr" defTabSz="1600200">
            <a:lnSpc>
              <a:spcPct val="90000"/>
            </a:lnSpc>
            <a:spcBef>
              <a:spcPct val="0"/>
            </a:spcBef>
            <a:spcAft>
              <a:spcPct val="35000"/>
            </a:spcAft>
          </a:pPr>
          <a:r>
            <a:rPr lang="en-US" sz="3600" kern="1200" dirty="0" smtClean="0"/>
            <a:t>Electronic Braille</a:t>
          </a:r>
          <a:endParaRPr lang="en-US" sz="3600" kern="1200" dirty="0">
            <a:effectLst/>
          </a:endParaRPr>
        </a:p>
      </dsp:txBody>
      <dsp:txXfrm>
        <a:off x="3020020" y="466584"/>
        <a:ext cx="2646759" cy="1228183"/>
      </dsp:txXfrm>
    </dsp:sp>
    <dsp:sp modelId="{96683A46-9AA2-4E1F-9947-88113678410E}">
      <dsp:nvSpPr>
        <dsp:cNvPr id="0" name=""/>
        <dsp:cNvSpPr/>
      </dsp:nvSpPr>
      <dsp:spPr>
        <a:xfrm>
          <a:off x="6037326" y="1694768"/>
          <a:ext cx="2646759" cy="2364609"/>
        </a:xfrm>
        <a:prstGeom prst="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92024" rIns="256032" bIns="288036" numCol="1" spcCol="1270" anchor="t" anchorCtr="0">
          <a:noAutofit/>
        </a:bodyPr>
        <a:lstStyle/>
        <a:p>
          <a:pPr marL="285750" lvl="1" indent="-285750" algn="l" defTabSz="1244600">
            <a:lnSpc>
              <a:spcPct val="90000"/>
            </a:lnSpc>
            <a:spcBef>
              <a:spcPct val="0"/>
            </a:spcBef>
            <a:spcAft>
              <a:spcPct val="15000"/>
            </a:spcAft>
            <a:buChar char="••"/>
          </a:pPr>
          <a:r>
            <a:rPr lang="en-US" sz="2800" kern="1200" dirty="0" smtClean="0">
              <a:effectLst/>
            </a:rPr>
            <a:t>Learning Ally</a:t>
          </a:r>
          <a:endParaRPr lang="en-US" sz="2800" kern="1200" dirty="0">
            <a:effectLst/>
          </a:endParaRPr>
        </a:p>
      </dsp:txBody>
      <dsp:txXfrm>
        <a:off x="6037326" y="1694768"/>
        <a:ext cx="2646759" cy="2364609"/>
      </dsp:txXfrm>
    </dsp:sp>
    <dsp:sp modelId="{4E782E57-9F00-40E2-B1E9-5C0A149313F4}">
      <dsp:nvSpPr>
        <dsp:cNvPr id="0" name=""/>
        <dsp:cNvSpPr/>
      </dsp:nvSpPr>
      <dsp:spPr>
        <a:xfrm>
          <a:off x="6037326" y="466584"/>
          <a:ext cx="2646759" cy="1228183"/>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56032" tIns="146304" rIns="256032" bIns="146304" numCol="1" spcCol="1270" anchor="ctr" anchorCtr="0">
          <a:noAutofit/>
        </a:bodyPr>
        <a:lstStyle/>
        <a:p>
          <a:pPr lvl="0" algn="ctr" defTabSz="1600200">
            <a:lnSpc>
              <a:spcPct val="90000"/>
            </a:lnSpc>
            <a:spcBef>
              <a:spcPct val="0"/>
            </a:spcBef>
            <a:spcAft>
              <a:spcPct val="35000"/>
            </a:spcAft>
          </a:pPr>
          <a:r>
            <a:rPr lang="en-US" sz="3600" kern="1200" dirty="0" smtClean="0"/>
            <a:t>AudioPlus</a:t>
          </a:r>
          <a:endParaRPr lang="en-US" sz="3600" kern="1200" dirty="0">
            <a:effectLst/>
          </a:endParaRPr>
        </a:p>
      </dsp:txBody>
      <dsp:txXfrm>
        <a:off x="6037326" y="466584"/>
        <a:ext cx="2646759" cy="122818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A31B26A-DE4D-47F0-A1D9-A0BB98B2C43D}">
      <dsp:nvSpPr>
        <dsp:cNvPr id="0" name=""/>
        <dsp:cNvSpPr/>
      </dsp:nvSpPr>
      <dsp:spPr>
        <a:xfrm rot="10800000">
          <a:off x="2026611" y="1664"/>
          <a:ext cx="5218980" cy="1033415"/>
        </a:xfrm>
        <a:prstGeom prst="homePlate">
          <a:avLst/>
        </a:prstGeom>
        <a:solidFill>
          <a:schemeClr val="accent3">
            <a:alpha val="90000"/>
            <a:hueOff val="0"/>
            <a:satOff val="0"/>
            <a:lumOff val="0"/>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5707" tIns="128016" rIns="128016" bIns="128016" numCol="1" spcCol="1270" anchor="t" anchorCtr="0">
          <a:noAutofit/>
        </a:bodyPr>
        <a:lstStyle/>
        <a:p>
          <a:pPr marL="914400" lvl="0" algn="l" defTabSz="800100">
            <a:lnSpc>
              <a:spcPct val="90000"/>
            </a:lnSpc>
            <a:spcBef>
              <a:spcPct val="0"/>
            </a:spcBef>
            <a:spcAft>
              <a:spcPct val="35000"/>
            </a:spcAft>
          </a:pPr>
          <a:r>
            <a:rPr lang="en-US" sz="1800" kern="1200" dirty="0" err="1" smtClean="0">
              <a:effectLst>
                <a:outerShdw blurRad="50800" dist="50800" dir="2700000" algn="tl" rotWithShape="0">
                  <a:srgbClr val="000000">
                    <a:alpha val="43137"/>
                  </a:srgbClr>
                </a:outerShdw>
              </a:effectLst>
            </a:rPr>
            <a:t>Bookshare</a:t>
          </a:r>
          <a:endParaRPr lang="en-US" sz="1800" kern="1200" dirty="0">
            <a:effectLst>
              <a:outerShdw blurRad="50800" dist="50800" dir="2700000" algn="tl" rotWithShape="0">
                <a:srgbClr val="000000">
                  <a:alpha val="43137"/>
                </a:srgbClr>
              </a:outerShdw>
            </a:effectLst>
          </a:endParaRPr>
        </a:p>
        <a:p>
          <a:pPr marL="914400" lvl="1" indent="-114300" algn="l" defTabSz="622300">
            <a:lnSpc>
              <a:spcPct val="90000"/>
            </a:lnSpc>
            <a:spcBef>
              <a:spcPct val="0"/>
            </a:spcBef>
            <a:spcAft>
              <a:spcPct val="15000"/>
            </a:spcAft>
            <a:buChar char="••"/>
          </a:pPr>
          <a:r>
            <a:rPr lang="en-US" sz="1400" kern="1200" dirty="0" smtClean="0">
              <a:effectLst>
                <a:outerShdw blurRad="50800" dist="50800" dir="2700000" algn="tl" rotWithShape="0">
                  <a:srgbClr val="000000">
                    <a:alpha val="43137"/>
                  </a:srgbClr>
                </a:outerShdw>
              </a:effectLst>
            </a:rPr>
            <a:t>Strengths</a:t>
          </a:r>
          <a:endParaRPr lang="en-US" sz="1400" kern="1200" dirty="0">
            <a:effectLst>
              <a:outerShdw blurRad="50800" dist="50800" dir="2700000" algn="tl" rotWithShape="0">
                <a:srgbClr val="000000">
                  <a:alpha val="43137"/>
                </a:srgbClr>
              </a:outerShdw>
            </a:effectLst>
          </a:endParaRPr>
        </a:p>
        <a:p>
          <a:pPr marL="914400" lvl="1" indent="-114300" algn="l" defTabSz="622300">
            <a:lnSpc>
              <a:spcPct val="90000"/>
            </a:lnSpc>
            <a:spcBef>
              <a:spcPct val="0"/>
            </a:spcBef>
            <a:spcAft>
              <a:spcPct val="15000"/>
            </a:spcAft>
            <a:buChar char="••"/>
          </a:pPr>
          <a:r>
            <a:rPr lang="en-US" sz="1400" kern="1200" dirty="0" smtClean="0">
              <a:effectLst>
                <a:outerShdw blurRad="50800" dist="50800" dir="2700000" algn="tl" rotWithShape="0">
                  <a:srgbClr val="000000">
                    <a:alpha val="43137"/>
                  </a:srgbClr>
                </a:outerShdw>
              </a:effectLst>
            </a:rPr>
            <a:t>Weaknesses</a:t>
          </a:r>
          <a:endParaRPr lang="en-US" sz="1400" kern="1200" dirty="0">
            <a:effectLst>
              <a:outerShdw blurRad="50800" dist="50800" dir="2700000" algn="tl" rotWithShape="0">
                <a:srgbClr val="000000">
                  <a:alpha val="43137"/>
                </a:srgbClr>
              </a:outerShdw>
            </a:effectLst>
          </a:endParaRPr>
        </a:p>
      </dsp:txBody>
      <dsp:txXfrm rot="10800000">
        <a:off x="2026611" y="1664"/>
        <a:ext cx="5218980" cy="1033415"/>
      </dsp:txXfrm>
    </dsp:sp>
    <dsp:sp modelId="{85FC09C1-F5A8-48CE-A79A-7DF7DA8A91CC}">
      <dsp:nvSpPr>
        <dsp:cNvPr id="0" name=""/>
        <dsp:cNvSpPr/>
      </dsp:nvSpPr>
      <dsp:spPr>
        <a:xfrm>
          <a:off x="118829" y="163667"/>
          <a:ext cx="2848226" cy="670365"/>
        </a:xfrm>
        <a:prstGeom prst="rect">
          <a:avLst/>
        </a:prstGeom>
        <a:blipFill rotWithShape="0">
          <a:blip xmlns:r="http://schemas.openxmlformats.org/officeDocument/2006/relationships" r:embed="rId1"/>
          <a:stretch>
            <a:fillRect/>
          </a:stretch>
        </a:blip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dsp:style>
    </dsp:sp>
    <dsp:sp modelId="{623F5DBF-5DAC-4039-9A1C-4D0F8261FCBB}">
      <dsp:nvSpPr>
        <dsp:cNvPr id="0" name=""/>
        <dsp:cNvSpPr/>
      </dsp:nvSpPr>
      <dsp:spPr>
        <a:xfrm rot="10800000">
          <a:off x="1947664" y="1343561"/>
          <a:ext cx="5218980" cy="1033415"/>
        </a:xfrm>
        <a:prstGeom prst="homePlate">
          <a:avLst/>
        </a:prstGeom>
        <a:solidFill>
          <a:schemeClr val="accent3">
            <a:alpha val="90000"/>
            <a:hueOff val="0"/>
            <a:satOff val="0"/>
            <a:lumOff val="0"/>
            <a:alphaOff val="-2000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5707" tIns="128016" rIns="128016" bIns="128016" numCol="1" spcCol="1270" anchor="t" anchorCtr="0">
          <a:noAutofit/>
        </a:bodyPr>
        <a:lstStyle/>
        <a:p>
          <a:pPr marL="914400" lvl="0" algn="l" defTabSz="800100">
            <a:lnSpc>
              <a:spcPct val="90000"/>
            </a:lnSpc>
            <a:spcBef>
              <a:spcPct val="0"/>
            </a:spcBef>
            <a:spcAft>
              <a:spcPct val="35000"/>
            </a:spcAft>
          </a:pPr>
          <a:r>
            <a:rPr lang="en-US" sz="1800" kern="1200" dirty="0" smtClean="0">
              <a:effectLst>
                <a:outerShdw blurRad="50800" dist="50800" dir="2700000" algn="tl" rotWithShape="0">
                  <a:srgbClr val="000000">
                    <a:alpha val="43137"/>
                  </a:srgbClr>
                </a:outerShdw>
              </a:effectLst>
            </a:rPr>
            <a:t>Learning Ally</a:t>
          </a:r>
          <a:endParaRPr lang="en-US" sz="1800" kern="1200" dirty="0">
            <a:effectLst>
              <a:outerShdw blurRad="50800" dist="50800" dir="2700000" algn="tl" rotWithShape="0">
                <a:srgbClr val="000000">
                  <a:alpha val="43137"/>
                </a:srgbClr>
              </a:outerShdw>
            </a:effectLst>
          </a:endParaRPr>
        </a:p>
        <a:p>
          <a:pPr marL="914400" lvl="1" indent="-114300" algn="l" defTabSz="622300">
            <a:lnSpc>
              <a:spcPct val="90000"/>
            </a:lnSpc>
            <a:spcBef>
              <a:spcPct val="0"/>
            </a:spcBef>
            <a:spcAft>
              <a:spcPct val="15000"/>
            </a:spcAft>
            <a:buChar char="••"/>
          </a:pPr>
          <a:r>
            <a:rPr lang="en-US" sz="1400" kern="1200" dirty="0" smtClean="0">
              <a:effectLst>
                <a:outerShdw blurRad="50800" dist="50800" dir="2700000" algn="tl" rotWithShape="0">
                  <a:srgbClr val="000000">
                    <a:alpha val="43137"/>
                  </a:srgbClr>
                </a:outerShdw>
              </a:effectLst>
            </a:rPr>
            <a:t>Strengths</a:t>
          </a:r>
          <a:endParaRPr lang="en-US" sz="1400" kern="1200" dirty="0">
            <a:effectLst>
              <a:outerShdw blurRad="50800" dist="50800" dir="2700000" algn="tl" rotWithShape="0">
                <a:srgbClr val="000000">
                  <a:alpha val="43137"/>
                </a:srgbClr>
              </a:outerShdw>
            </a:effectLst>
          </a:endParaRPr>
        </a:p>
        <a:p>
          <a:pPr marL="914400" lvl="1" indent="-114300" algn="l" defTabSz="622300">
            <a:lnSpc>
              <a:spcPct val="90000"/>
            </a:lnSpc>
            <a:spcBef>
              <a:spcPct val="0"/>
            </a:spcBef>
            <a:spcAft>
              <a:spcPct val="15000"/>
            </a:spcAft>
            <a:buChar char="••"/>
          </a:pPr>
          <a:r>
            <a:rPr lang="en-US" sz="1400" kern="1200" dirty="0" smtClean="0">
              <a:effectLst>
                <a:outerShdw blurRad="50800" dist="50800" dir="2700000" algn="tl" rotWithShape="0">
                  <a:srgbClr val="000000">
                    <a:alpha val="43137"/>
                  </a:srgbClr>
                </a:outerShdw>
              </a:effectLst>
            </a:rPr>
            <a:t>Weaknesses</a:t>
          </a:r>
          <a:endParaRPr lang="en-US" sz="1400" kern="1200" dirty="0">
            <a:effectLst>
              <a:outerShdw blurRad="50800" dist="50800" dir="2700000" algn="tl" rotWithShape="0">
                <a:srgbClr val="000000">
                  <a:alpha val="43137"/>
                </a:srgbClr>
              </a:outerShdw>
            </a:effectLst>
          </a:endParaRPr>
        </a:p>
      </dsp:txBody>
      <dsp:txXfrm rot="10800000">
        <a:off x="1947664" y="1343561"/>
        <a:ext cx="5218980" cy="1033415"/>
      </dsp:txXfrm>
    </dsp:sp>
    <dsp:sp modelId="{0CC77CC7-06E1-4509-BCB8-967BBC24F776}">
      <dsp:nvSpPr>
        <dsp:cNvPr id="0" name=""/>
        <dsp:cNvSpPr/>
      </dsp:nvSpPr>
      <dsp:spPr>
        <a:xfrm>
          <a:off x="181449" y="1510178"/>
          <a:ext cx="2532435" cy="719938"/>
        </a:xfrm>
        <a:prstGeom prst="rect">
          <a:avLst/>
        </a:prstGeom>
        <a:blipFill rotWithShape="0">
          <a:blip xmlns:r="http://schemas.openxmlformats.org/officeDocument/2006/relationships" r:embed="rId2"/>
          <a:stretch>
            <a:fillRect/>
          </a:stretch>
        </a:blip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dsp:style>
    </dsp:sp>
    <dsp:sp modelId="{8D650AD2-DF78-4808-B361-6DB15F4A3B1C}">
      <dsp:nvSpPr>
        <dsp:cNvPr id="0" name=""/>
        <dsp:cNvSpPr/>
      </dsp:nvSpPr>
      <dsp:spPr>
        <a:xfrm rot="10800000">
          <a:off x="1661116" y="2861872"/>
          <a:ext cx="5218980" cy="1033415"/>
        </a:xfrm>
        <a:prstGeom prst="homePlate">
          <a:avLst/>
        </a:prstGeom>
        <a:solidFill>
          <a:schemeClr val="accent3">
            <a:alpha val="90000"/>
            <a:hueOff val="0"/>
            <a:satOff val="0"/>
            <a:lumOff val="0"/>
            <a:alphaOff val="-4000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5707" tIns="128016" rIns="128016" bIns="128016" numCol="1" spcCol="1270" anchor="t" anchorCtr="0">
          <a:noAutofit/>
        </a:bodyPr>
        <a:lstStyle/>
        <a:p>
          <a:pPr marL="914400" lvl="0" algn="l" defTabSz="800100">
            <a:lnSpc>
              <a:spcPct val="90000"/>
            </a:lnSpc>
            <a:spcBef>
              <a:spcPct val="0"/>
            </a:spcBef>
            <a:spcAft>
              <a:spcPct val="35000"/>
            </a:spcAft>
          </a:pPr>
          <a:r>
            <a:rPr lang="en-US" sz="1800" kern="1200" dirty="0" smtClean="0">
              <a:effectLst>
                <a:outerShdw blurRad="50800" dist="50800" dir="2700000" algn="tl" rotWithShape="0">
                  <a:srgbClr val="000000">
                    <a:alpha val="43137"/>
                  </a:srgbClr>
                </a:outerShdw>
              </a:effectLst>
            </a:rPr>
            <a:t>FIMC-VI</a:t>
          </a:r>
          <a:endParaRPr lang="en-US" sz="1800" kern="1200" dirty="0">
            <a:effectLst>
              <a:outerShdw blurRad="50800" dist="50800" dir="2700000" algn="tl" rotWithShape="0">
                <a:srgbClr val="000000">
                  <a:alpha val="43137"/>
                </a:srgbClr>
              </a:outerShdw>
            </a:effectLst>
          </a:endParaRPr>
        </a:p>
        <a:p>
          <a:pPr marL="914400" lvl="1" indent="-114300" algn="l" defTabSz="622300">
            <a:lnSpc>
              <a:spcPct val="90000"/>
            </a:lnSpc>
            <a:spcBef>
              <a:spcPct val="0"/>
            </a:spcBef>
            <a:spcAft>
              <a:spcPct val="15000"/>
            </a:spcAft>
            <a:buChar char="••"/>
          </a:pPr>
          <a:r>
            <a:rPr lang="en-US" sz="1400" kern="1200" dirty="0" smtClean="0">
              <a:effectLst>
                <a:outerShdw blurRad="50800" dist="50800" dir="2700000" algn="tl" rotWithShape="0">
                  <a:srgbClr val="000000">
                    <a:alpha val="43137"/>
                  </a:srgbClr>
                </a:outerShdw>
              </a:effectLst>
            </a:rPr>
            <a:t>Strengths</a:t>
          </a:r>
          <a:endParaRPr lang="en-US" sz="1400" kern="1200" dirty="0">
            <a:effectLst>
              <a:outerShdw blurRad="50800" dist="50800" dir="2700000" algn="tl" rotWithShape="0">
                <a:srgbClr val="000000">
                  <a:alpha val="43137"/>
                </a:srgbClr>
              </a:outerShdw>
            </a:effectLst>
          </a:endParaRPr>
        </a:p>
        <a:p>
          <a:pPr marL="914400" lvl="1" indent="-114300" algn="l" defTabSz="622300">
            <a:lnSpc>
              <a:spcPct val="90000"/>
            </a:lnSpc>
            <a:spcBef>
              <a:spcPct val="0"/>
            </a:spcBef>
            <a:spcAft>
              <a:spcPct val="15000"/>
            </a:spcAft>
            <a:buChar char="••"/>
          </a:pPr>
          <a:r>
            <a:rPr lang="en-US" sz="1400" kern="1200" dirty="0" smtClean="0">
              <a:effectLst>
                <a:outerShdw blurRad="50800" dist="50800" dir="2700000" algn="tl" rotWithShape="0">
                  <a:srgbClr val="000000">
                    <a:alpha val="43137"/>
                  </a:srgbClr>
                </a:outerShdw>
              </a:effectLst>
            </a:rPr>
            <a:t>Weaknesses</a:t>
          </a:r>
          <a:endParaRPr lang="en-US" sz="1400" kern="1200" dirty="0">
            <a:effectLst>
              <a:outerShdw blurRad="50800" dist="50800" dir="2700000" algn="tl" rotWithShape="0">
                <a:srgbClr val="000000">
                  <a:alpha val="43137"/>
                </a:srgbClr>
              </a:outerShdw>
            </a:effectLst>
          </a:endParaRPr>
        </a:p>
      </dsp:txBody>
      <dsp:txXfrm rot="10800000">
        <a:off x="1661116" y="2861872"/>
        <a:ext cx="5218980" cy="1033415"/>
      </dsp:txXfrm>
    </dsp:sp>
    <dsp:sp modelId="{742821AC-200B-48B9-BDC3-259AF356565E}">
      <dsp:nvSpPr>
        <dsp:cNvPr id="0" name=""/>
        <dsp:cNvSpPr/>
      </dsp:nvSpPr>
      <dsp:spPr>
        <a:xfrm>
          <a:off x="967994" y="2685458"/>
          <a:ext cx="1386243" cy="1386243"/>
        </a:xfrm>
        <a:prstGeom prst="ellipse">
          <a:avLst/>
        </a:prstGeom>
        <a:blipFill rotWithShape="0">
          <a:blip xmlns:r="http://schemas.openxmlformats.org/officeDocument/2006/relationships" r:embed="rId3"/>
          <a:stretch>
            <a:fillRect/>
          </a:stretch>
        </a:blip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B5AAB1A-801F-47F0-A79B-C7962C9F4143}">
      <dsp:nvSpPr>
        <dsp:cNvPr id="0" name=""/>
        <dsp:cNvSpPr/>
      </dsp:nvSpPr>
      <dsp:spPr>
        <a:xfrm>
          <a:off x="3748515" y="1668096"/>
          <a:ext cx="1189769" cy="1189769"/>
        </a:xfrm>
        <a:prstGeom prst="ellipse">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50800" dir="2700000" algn="tl" rotWithShape="0">
                  <a:srgbClr val="000000">
                    <a:alpha val="43137"/>
                  </a:srgbClr>
                </a:outerShdw>
              </a:effectLst>
            </a:rPr>
            <a:t>Considerations for providing digital texts </a:t>
          </a:r>
          <a:endParaRPr lang="en-US" sz="1000" kern="1200" dirty="0">
            <a:effectLst>
              <a:outerShdw blurRad="50800" dist="50800" dir="2700000" algn="tl" rotWithShape="0">
                <a:srgbClr val="000000">
                  <a:alpha val="43137"/>
                </a:srgbClr>
              </a:outerShdw>
            </a:effectLst>
          </a:endParaRPr>
        </a:p>
      </dsp:txBody>
      <dsp:txXfrm>
        <a:off x="3748515" y="1668096"/>
        <a:ext cx="1189769" cy="1189769"/>
      </dsp:txXfrm>
    </dsp:sp>
    <dsp:sp modelId="{32B9B835-649B-47F0-9FAD-375BCD4491E0}">
      <dsp:nvSpPr>
        <dsp:cNvPr id="0" name=""/>
        <dsp:cNvSpPr/>
      </dsp:nvSpPr>
      <dsp:spPr>
        <a:xfrm rot="16200000">
          <a:off x="4217625" y="1235644"/>
          <a:ext cx="251549" cy="404521"/>
        </a:xfrm>
        <a:prstGeom prst="rightArrow">
          <a:avLst>
            <a:gd name="adj1" fmla="val 60000"/>
            <a:gd name="adj2" fmla="val 50000"/>
          </a:avLst>
        </a:prstGeom>
        <a:solidFill>
          <a:schemeClr val="accent3">
            <a:tint val="60000"/>
            <a:hueOff val="0"/>
            <a:satOff val="0"/>
            <a:lumOff val="0"/>
            <a:alphaOff val="0"/>
          </a:schemeClr>
        </a:solidFill>
        <a:ln>
          <a:noFill/>
        </a:ln>
        <a:effectLst>
          <a:outerShdw blurRad="76200" dist="50800" dir="5400000" rotWithShape="0">
            <a:srgbClr val="4E3B30">
              <a:alpha val="60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16200000">
        <a:off x="4217625" y="1235644"/>
        <a:ext cx="251549" cy="404521"/>
      </dsp:txXfrm>
    </dsp:sp>
    <dsp:sp modelId="{44DF1B2A-1F38-4512-BA9E-9FDE82950769}">
      <dsp:nvSpPr>
        <dsp:cNvPr id="0" name=""/>
        <dsp:cNvSpPr/>
      </dsp:nvSpPr>
      <dsp:spPr>
        <a:xfrm>
          <a:off x="3748515" y="3706"/>
          <a:ext cx="1189769" cy="1189769"/>
        </a:xfrm>
        <a:prstGeom prst="ellipse">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50800" dir="2700000" algn="tl" rotWithShape="0">
                  <a:srgbClr val="000000">
                    <a:alpha val="43137"/>
                  </a:srgbClr>
                </a:outerShdw>
              </a:effectLst>
            </a:rPr>
            <a:t>People</a:t>
          </a:r>
          <a:endParaRPr lang="en-US" sz="1000" kern="1200" dirty="0">
            <a:effectLst>
              <a:outerShdw blurRad="50800" dist="50800" dir="2700000" algn="tl" rotWithShape="0">
                <a:srgbClr val="000000">
                  <a:alpha val="43137"/>
                </a:srgbClr>
              </a:outerShdw>
            </a:effectLst>
          </a:endParaRPr>
        </a:p>
      </dsp:txBody>
      <dsp:txXfrm>
        <a:off x="3748515" y="3706"/>
        <a:ext cx="1189769" cy="1189769"/>
      </dsp:txXfrm>
    </dsp:sp>
    <dsp:sp modelId="{47B2572E-F4DE-45B7-88FE-7FCABC7CD581}">
      <dsp:nvSpPr>
        <dsp:cNvPr id="0" name=""/>
        <dsp:cNvSpPr/>
      </dsp:nvSpPr>
      <dsp:spPr>
        <a:xfrm rot="19800000">
          <a:off x="4932162" y="1648182"/>
          <a:ext cx="251549" cy="404521"/>
        </a:xfrm>
        <a:prstGeom prst="rightArrow">
          <a:avLst>
            <a:gd name="adj1" fmla="val 60000"/>
            <a:gd name="adj2" fmla="val 50000"/>
          </a:avLst>
        </a:prstGeom>
        <a:solidFill>
          <a:schemeClr val="accent3">
            <a:tint val="60000"/>
            <a:hueOff val="0"/>
            <a:satOff val="0"/>
            <a:lumOff val="0"/>
            <a:alphaOff val="0"/>
          </a:schemeClr>
        </a:solidFill>
        <a:ln>
          <a:noFill/>
        </a:ln>
        <a:effectLst>
          <a:outerShdw blurRad="76200" dist="50800" dir="5400000" rotWithShape="0">
            <a:srgbClr val="4E3B30">
              <a:alpha val="60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19800000">
        <a:off x="4932162" y="1648182"/>
        <a:ext cx="251549" cy="404521"/>
      </dsp:txXfrm>
    </dsp:sp>
    <dsp:sp modelId="{E206C4F9-2C0F-400F-B033-5D41C3DE4FF7}">
      <dsp:nvSpPr>
        <dsp:cNvPr id="0" name=""/>
        <dsp:cNvSpPr/>
      </dsp:nvSpPr>
      <dsp:spPr>
        <a:xfrm>
          <a:off x="5189919" y="835901"/>
          <a:ext cx="1189769" cy="1189769"/>
        </a:xfrm>
        <a:prstGeom prst="ellipse">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50800" dir="2700000" algn="tl" rotWithShape="0">
                  <a:srgbClr val="000000">
                    <a:alpha val="43137"/>
                  </a:srgbClr>
                </a:outerShdw>
              </a:effectLst>
            </a:rPr>
            <a:t>Equipment</a:t>
          </a:r>
          <a:endParaRPr lang="en-US" sz="1000" kern="1200" dirty="0">
            <a:effectLst>
              <a:outerShdw blurRad="50800" dist="50800" dir="2700000" algn="tl" rotWithShape="0">
                <a:srgbClr val="000000">
                  <a:alpha val="43137"/>
                </a:srgbClr>
              </a:outerShdw>
            </a:effectLst>
          </a:endParaRPr>
        </a:p>
      </dsp:txBody>
      <dsp:txXfrm>
        <a:off x="5189919" y="835901"/>
        <a:ext cx="1189769" cy="1189769"/>
      </dsp:txXfrm>
    </dsp:sp>
    <dsp:sp modelId="{E1F4BF64-2063-44D7-B2E1-C052C3DFA3B9}">
      <dsp:nvSpPr>
        <dsp:cNvPr id="0" name=""/>
        <dsp:cNvSpPr/>
      </dsp:nvSpPr>
      <dsp:spPr>
        <a:xfrm rot="1800000">
          <a:off x="4932162" y="2473258"/>
          <a:ext cx="251549" cy="404521"/>
        </a:xfrm>
        <a:prstGeom prst="rightArrow">
          <a:avLst>
            <a:gd name="adj1" fmla="val 60000"/>
            <a:gd name="adj2" fmla="val 50000"/>
          </a:avLst>
        </a:prstGeom>
        <a:solidFill>
          <a:schemeClr val="accent3">
            <a:tint val="60000"/>
            <a:hueOff val="0"/>
            <a:satOff val="0"/>
            <a:lumOff val="0"/>
            <a:alphaOff val="0"/>
          </a:schemeClr>
        </a:solidFill>
        <a:ln>
          <a:noFill/>
        </a:ln>
        <a:effectLst>
          <a:outerShdw blurRad="76200" dist="50800" dir="5400000" rotWithShape="0">
            <a:srgbClr val="4E3B30">
              <a:alpha val="60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1800000">
        <a:off x="4932162" y="2473258"/>
        <a:ext cx="251549" cy="404521"/>
      </dsp:txXfrm>
    </dsp:sp>
    <dsp:sp modelId="{B8986804-C7E4-4D10-AAED-3A96FD40F081}">
      <dsp:nvSpPr>
        <dsp:cNvPr id="0" name=""/>
        <dsp:cNvSpPr/>
      </dsp:nvSpPr>
      <dsp:spPr>
        <a:xfrm>
          <a:off x="5189919" y="2500291"/>
          <a:ext cx="1189769" cy="1189769"/>
        </a:xfrm>
        <a:prstGeom prst="ellipse">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50800" dir="2700000" algn="tl" rotWithShape="0">
                  <a:srgbClr val="000000">
                    <a:alpha val="43137"/>
                  </a:srgbClr>
                </a:outerShdw>
              </a:effectLst>
            </a:rPr>
            <a:t>Delivery</a:t>
          </a:r>
          <a:endParaRPr lang="en-US" sz="1000" kern="1200" dirty="0">
            <a:effectLst>
              <a:outerShdw blurRad="50800" dist="50800" dir="2700000" algn="tl" rotWithShape="0">
                <a:srgbClr val="000000">
                  <a:alpha val="43137"/>
                </a:srgbClr>
              </a:outerShdw>
            </a:effectLst>
          </a:endParaRPr>
        </a:p>
      </dsp:txBody>
      <dsp:txXfrm>
        <a:off x="5189919" y="2500291"/>
        <a:ext cx="1189769" cy="1189769"/>
      </dsp:txXfrm>
    </dsp:sp>
    <dsp:sp modelId="{157AA841-A9F8-4266-8282-0B12AF610FC7}">
      <dsp:nvSpPr>
        <dsp:cNvPr id="0" name=""/>
        <dsp:cNvSpPr/>
      </dsp:nvSpPr>
      <dsp:spPr>
        <a:xfrm rot="5400000">
          <a:off x="4217625" y="2885796"/>
          <a:ext cx="251549" cy="404521"/>
        </a:xfrm>
        <a:prstGeom prst="rightArrow">
          <a:avLst>
            <a:gd name="adj1" fmla="val 60000"/>
            <a:gd name="adj2" fmla="val 50000"/>
          </a:avLst>
        </a:prstGeom>
        <a:solidFill>
          <a:schemeClr val="accent3">
            <a:tint val="60000"/>
            <a:hueOff val="0"/>
            <a:satOff val="0"/>
            <a:lumOff val="0"/>
            <a:alphaOff val="0"/>
          </a:schemeClr>
        </a:solidFill>
        <a:ln>
          <a:noFill/>
        </a:ln>
        <a:effectLst>
          <a:outerShdw blurRad="76200" dist="50800" dir="5400000" rotWithShape="0">
            <a:srgbClr val="4E3B30">
              <a:alpha val="60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5400000">
        <a:off x="4217625" y="2885796"/>
        <a:ext cx="251549" cy="404521"/>
      </dsp:txXfrm>
    </dsp:sp>
    <dsp:sp modelId="{34F88398-2C27-4C02-BAF2-832EC893B505}">
      <dsp:nvSpPr>
        <dsp:cNvPr id="0" name=""/>
        <dsp:cNvSpPr/>
      </dsp:nvSpPr>
      <dsp:spPr>
        <a:xfrm>
          <a:off x="3748515" y="3332486"/>
          <a:ext cx="1189769" cy="1189769"/>
        </a:xfrm>
        <a:prstGeom prst="ellipse">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50800" dir="2700000" algn="tl" rotWithShape="0">
                  <a:srgbClr val="000000">
                    <a:alpha val="43137"/>
                  </a:srgbClr>
                </a:outerShdw>
              </a:effectLst>
            </a:rPr>
            <a:t>Support and outside services</a:t>
          </a:r>
          <a:endParaRPr lang="en-US" sz="1000" kern="1200" dirty="0">
            <a:effectLst>
              <a:outerShdw blurRad="50800" dist="50800" dir="2700000" algn="tl" rotWithShape="0">
                <a:srgbClr val="000000">
                  <a:alpha val="43137"/>
                </a:srgbClr>
              </a:outerShdw>
            </a:effectLst>
          </a:endParaRPr>
        </a:p>
      </dsp:txBody>
      <dsp:txXfrm>
        <a:off x="3748515" y="3332486"/>
        <a:ext cx="1189769" cy="1189769"/>
      </dsp:txXfrm>
    </dsp:sp>
    <dsp:sp modelId="{26783212-A4DB-4E9F-8918-DB552A25BA26}">
      <dsp:nvSpPr>
        <dsp:cNvPr id="0" name=""/>
        <dsp:cNvSpPr/>
      </dsp:nvSpPr>
      <dsp:spPr>
        <a:xfrm rot="9000000">
          <a:off x="3503088" y="2473258"/>
          <a:ext cx="251549" cy="404521"/>
        </a:xfrm>
        <a:prstGeom prst="rightArrow">
          <a:avLst>
            <a:gd name="adj1" fmla="val 60000"/>
            <a:gd name="adj2" fmla="val 50000"/>
          </a:avLst>
        </a:prstGeom>
        <a:solidFill>
          <a:schemeClr val="accent3">
            <a:tint val="60000"/>
            <a:hueOff val="0"/>
            <a:satOff val="0"/>
            <a:lumOff val="0"/>
            <a:alphaOff val="0"/>
          </a:schemeClr>
        </a:solidFill>
        <a:ln>
          <a:noFill/>
        </a:ln>
        <a:effectLst>
          <a:outerShdw blurRad="76200" dist="50800" dir="5400000" rotWithShape="0">
            <a:srgbClr val="4E3B30">
              <a:alpha val="60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9000000">
        <a:off x="3503088" y="2473258"/>
        <a:ext cx="251549" cy="404521"/>
      </dsp:txXfrm>
    </dsp:sp>
    <dsp:sp modelId="{BEFEB9BE-74A3-4589-88CF-0C33C29C65AB}">
      <dsp:nvSpPr>
        <dsp:cNvPr id="0" name=""/>
        <dsp:cNvSpPr/>
      </dsp:nvSpPr>
      <dsp:spPr>
        <a:xfrm>
          <a:off x="2307111" y="2500291"/>
          <a:ext cx="1189769" cy="1189769"/>
        </a:xfrm>
        <a:prstGeom prst="ellipse">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50800" dir="2700000" algn="tl" rotWithShape="0">
                  <a:srgbClr val="000000">
                    <a:alpha val="43137"/>
                  </a:srgbClr>
                </a:outerShdw>
              </a:effectLst>
            </a:rPr>
            <a:t>Production</a:t>
          </a:r>
          <a:endParaRPr lang="en-US" sz="1000" kern="1200" dirty="0">
            <a:effectLst>
              <a:outerShdw blurRad="50800" dist="50800" dir="2700000" algn="tl" rotWithShape="0">
                <a:srgbClr val="000000">
                  <a:alpha val="43137"/>
                </a:srgbClr>
              </a:outerShdw>
            </a:effectLst>
          </a:endParaRPr>
        </a:p>
      </dsp:txBody>
      <dsp:txXfrm>
        <a:off x="2307111" y="2500291"/>
        <a:ext cx="1189769" cy="1189769"/>
      </dsp:txXfrm>
    </dsp:sp>
    <dsp:sp modelId="{FD73F89A-4A60-414F-AE67-B850CC024185}">
      <dsp:nvSpPr>
        <dsp:cNvPr id="0" name=""/>
        <dsp:cNvSpPr/>
      </dsp:nvSpPr>
      <dsp:spPr>
        <a:xfrm rot="12600000">
          <a:off x="3503088" y="1648182"/>
          <a:ext cx="251549" cy="404521"/>
        </a:xfrm>
        <a:prstGeom prst="rightArrow">
          <a:avLst>
            <a:gd name="adj1" fmla="val 60000"/>
            <a:gd name="adj2" fmla="val 50000"/>
          </a:avLst>
        </a:prstGeom>
        <a:solidFill>
          <a:schemeClr val="accent3">
            <a:tint val="60000"/>
            <a:hueOff val="0"/>
            <a:satOff val="0"/>
            <a:lumOff val="0"/>
            <a:alphaOff val="0"/>
          </a:schemeClr>
        </a:solidFill>
        <a:ln>
          <a:noFill/>
        </a:ln>
        <a:effectLst>
          <a:outerShdw blurRad="76200" dist="50800" dir="5400000" rotWithShape="0">
            <a:srgbClr val="4E3B30">
              <a:alpha val="60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12600000">
        <a:off x="3503088" y="1648182"/>
        <a:ext cx="251549" cy="404521"/>
      </dsp:txXfrm>
    </dsp:sp>
    <dsp:sp modelId="{91EC6291-6F53-475F-8C83-0CE385B5B41E}">
      <dsp:nvSpPr>
        <dsp:cNvPr id="0" name=""/>
        <dsp:cNvSpPr/>
      </dsp:nvSpPr>
      <dsp:spPr>
        <a:xfrm>
          <a:off x="2307111" y="835901"/>
          <a:ext cx="1189769" cy="1189769"/>
        </a:xfrm>
        <a:prstGeom prst="ellipse">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effectLst>
                <a:outerShdw blurRad="50800" dist="50800" dir="2700000" algn="tl" rotWithShape="0">
                  <a:srgbClr val="000000">
                    <a:alpha val="43137"/>
                  </a:srgbClr>
                </a:outerShdw>
              </a:effectLst>
            </a:rPr>
            <a:t>Purchasing</a:t>
          </a:r>
          <a:endParaRPr lang="en-US" sz="1000" kern="1200" dirty="0">
            <a:effectLst>
              <a:outerShdw blurRad="50800" dist="50800" dir="2700000" algn="tl" rotWithShape="0">
                <a:srgbClr val="000000">
                  <a:alpha val="43137"/>
                </a:srgbClr>
              </a:outerShdw>
            </a:effectLst>
          </a:endParaRPr>
        </a:p>
      </dsp:txBody>
      <dsp:txXfrm>
        <a:off x="2307111" y="835901"/>
        <a:ext cx="1189769" cy="1189769"/>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AB00E57-5187-4EAE-B59F-0006C5ADD5EB}">
      <dsp:nvSpPr>
        <dsp:cNvPr id="0" name=""/>
        <dsp:cNvSpPr/>
      </dsp:nvSpPr>
      <dsp:spPr>
        <a:xfrm>
          <a:off x="0" y="525620"/>
          <a:ext cx="8686800" cy="3474720"/>
        </a:xfrm>
        <a:prstGeom prst="leftRightRibbon">
          <a:avLst/>
        </a:prstGeom>
        <a:solidFill>
          <a:schemeClr val="accent3">
            <a:shade val="7500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sp>
    <dsp:sp modelId="{27122C9D-A928-46D7-9DEE-4693607B47D1}">
      <dsp:nvSpPr>
        <dsp:cNvPr id="0" name=""/>
        <dsp:cNvSpPr/>
      </dsp:nvSpPr>
      <dsp:spPr>
        <a:xfrm>
          <a:off x="1042416" y="1133696"/>
          <a:ext cx="2866644" cy="1702612"/>
        </a:xfrm>
        <a:prstGeom prst="rect">
          <a:avLst/>
        </a:prstGeom>
        <a:noFill/>
        <a:ln w="38100" cap="flat" cmpd="sng" algn="ctr">
          <a:noFill/>
          <a:prstDash val="solid"/>
        </a:ln>
        <a:effectLst>
          <a:outerShdw blurRad="76200" dist="50800" dir="5400000" rotWithShape="0">
            <a:srgbClr val="4E3B30">
              <a:alpha val="60000"/>
            </a:srgbClr>
          </a:outerShdw>
        </a:effectLst>
        <a:sp3d/>
      </dsp:spPr>
      <dsp:style>
        <a:lnRef idx="3">
          <a:scrgbClr r="0" g="0" b="0"/>
        </a:lnRef>
        <a:fillRef idx="1">
          <a:scrgbClr r="0" g="0" b="0"/>
        </a:fillRef>
        <a:effectRef idx="1">
          <a:scrgbClr r="0" g="0" b="0"/>
        </a:effectRef>
        <a:fontRef idx="minor">
          <a:schemeClr val="lt1"/>
        </a:fontRef>
      </dsp:style>
      <dsp:txBody>
        <a:bodyPr spcFirstLastPara="0" vert="horz" wrap="square" lIns="0" tIns="128016" rIns="0" bIns="137160" numCol="1" spcCol="1270" anchor="ctr" anchorCtr="0">
          <a:noAutofit/>
        </a:bodyPr>
        <a:lstStyle/>
        <a:p>
          <a:pPr lvl="0" algn="ctr" defTabSz="1600200">
            <a:lnSpc>
              <a:spcPct val="90000"/>
            </a:lnSpc>
            <a:spcBef>
              <a:spcPct val="0"/>
            </a:spcBef>
            <a:spcAft>
              <a:spcPct val="35000"/>
            </a:spcAft>
          </a:pPr>
          <a:r>
            <a:rPr lang="en-US" sz="3600" kern="1200" dirty="0" smtClean="0">
              <a:effectLst>
                <a:outerShdw blurRad="50800" dist="50800" dir="2700000" algn="tl" rotWithShape="0">
                  <a:srgbClr val="000000">
                    <a:alpha val="43137"/>
                  </a:srgbClr>
                </a:outerShdw>
              </a:effectLst>
            </a:rPr>
            <a:t>What’s the difference?</a:t>
          </a:r>
          <a:endParaRPr lang="en-US" sz="3600" kern="1200" dirty="0">
            <a:effectLst>
              <a:outerShdw blurRad="50800" dist="50800" dir="2700000" algn="tl" rotWithShape="0">
                <a:srgbClr val="000000">
                  <a:alpha val="43137"/>
                </a:srgbClr>
              </a:outerShdw>
            </a:effectLst>
          </a:endParaRPr>
        </a:p>
      </dsp:txBody>
      <dsp:txXfrm>
        <a:off x="1042416" y="1133696"/>
        <a:ext cx="2866644" cy="1702612"/>
      </dsp:txXfrm>
    </dsp:sp>
    <dsp:sp modelId="{D206D9EF-D0A2-4009-8BD0-5FF5F7498297}">
      <dsp:nvSpPr>
        <dsp:cNvPr id="0" name=""/>
        <dsp:cNvSpPr/>
      </dsp:nvSpPr>
      <dsp:spPr>
        <a:xfrm>
          <a:off x="4343400" y="1689652"/>
          <a:ext cx="3387852" cy="1702612"/>
        </a:xfrm>
        <a:prstGeom prst="rect">
          <a:avLst/>
        </a:prstGeom>
        <a:noFill/>
        <a:ln w="38100" cap="flat" cmpd="sng" algn="ctr">
          <a:noFill/>
          <a:prstDash val="solid"/>
        </a:ln>
        <a:effectLst>
          <a:outerShdw blurRad="76200" dist="50800" dir="5400000" rotWithShape="0">
            <a:srgbClr val="4E3B30">
              <a:alpha val="60000"/>
            </a:srgbClr>
          </a:outerShdw>
        </a:effectLst>
        <a:sp3d/>
      </dsp:spPr>
      <dsp:style>
        <a:lnRef idx="3">
          <a:scrgbClr r="0" g="0" b="0"/>
        </a:lnRef>
        <a:fillRef idx="1">
          <a:scrgbClr r="0" g="0" b="0"/>
        </a:fillRef>
        <a:effectRef idx="1">
          <a:scrgbClr r="0" g="0" b="0"/>
        </a:effectRef>
        <a:fontRef idx="minor">
          <a:schemeClr val="lt1"/>
        </a:fontRef>
      </dsp:style>
      <dsp:txBody>
        <a:bodyPr spcFirstLastPara="0" vert="horz" wrap="square" lIns="0" tIns="128016" rIns="0" bIns="137160" numCol="1" spcCol="1270" anchor="ctr" anchorCtr="0">
          <a:noAutofit/>
        </a:bodyPr>
        <a:lstStyle/>
        <a:p>
          <a:pPr lvl="0" algn="ctr" defTabSz="1600200">
            <a:lnSpc>
              <a:spcPct val="90000"/>
            </a:lnSpc>
            <a:spcBef>
              <a:spcPct val="0"/>
            </a:spcBef>
            <a:spcAft>
              <a:spcPct val="35000"/>
            </a:spcAft>
          </a:pPr>
          <a:r>
            <a:rPr lang="en-US" sz="3600" kern="1200" dirty="0" smtClean="0">
              <a:effectLst>
                <a:outerShdw blurRad="50800" dist="50800" dir="2700000" algn="tl" rotWithShape="0">
                  <a:srgbClr val="000000">
                    <a:alpha val="43137"/>
                  </a:srgbClr>
                </a:outerShdw>
              </a:effectLst>
            </a:rPr>
            <a:t>Requirements, benefits, and issues</a:t>
          </a:r>
          <a:endParaRPr lang="en-US" sz="3600" kern="1200" dirty="0">
            <a:effectLst>
              <a:outerShdw blurRad="50800" dist="50800" dir="2700000" algn="tl" rotWithShape="0">
                <a:srgbClr val="000000">
                  <a:alpha val="43137"/>
                </a:srgbClr>
              </a:outerShdw>
            </a:effectLst>
          </a:endParaRPr>
        </a:p>
      </dsp:txBody>
      <dsp:txXfrm>
        <a:off x="4343400" y="1689652"/>
        <a:ext cx="3387852" cy="1702612"/>
      </dsp:txXfrm>
    </dsp:sp>
  </dsp:spTree>
</dsp:drawing>
</file>

<file path=ppt/diagrams/layout1.xml><?xml version="1.0" encoding="utf-8"?>
<dgm:layoutDef xmlns:dgm="http://schemas.openxmlformats.org/drawingml/2006/diagram" xmlns:a="http://schemas.openxmlformats.org/drawingml/2006/main" uniqueId="urn:microsoft.com/office/officeart/2005/8/layout/arrow2#1" minVer="12.0">
  <dgm:title val=""/>
  <dgm:desc val=""/>
  <dgm:catLst>
    <dgm:cat type="process" pri="9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varLst>
    <dgm:alg type="composite">
      <dgm:param type="vertAlign" val="none"/>
      <dgm:param type="horzAlign" val="none"/>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choose name="Name0">
      <dgm:if name="Name1" axis="ch" ptType="node" func="cnt" op="gte" val="1">
        <dgm:layoutNode name="arrow" styleLbl="bgShp">
          <dgm:alg type="sp"/>
          <dgm:shape xmlns:r="http://schemas.openxmlformats.org/officeDocument/2006/relationships" type="swooshArrow" r:blip="">
            <dgm:adjLst/>
          </dgm:shape>
          <dgm:presOf/>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w" val="250"/>
                <dgm:constr type="h" val="250"/>
                <dgm:constr type="l" for="ch" forName="textBox1" refType="w" fact="0.43525"/>
                <dgm:constr type="t" for="ch" forName="textBox1" refType="h" fact="0.41625"/>
                <dgm:constr type="w" for="ch" forName="textBox1" refType="w" fact="0.4"/>
                <dgm:constr type="h" for="ch" forName="textBox1" refType="h" fact="0.4"/>
                <dgm:constr type="ctrX" for="ch" forName="bullet1" refType="l" refFor="ch" refForName="textBox1"/>
                <dgm:constr type="ctrY" for="ch" forName="bullet1" refType="t" refFor="ch" refForName="textBox1"/>
                <dgm:constr type="w" for="ch" forName="bullet1" refType="w" fact="0.0325"/>
                <dgm:constr type="h" for="ch" forName="bullet1" refType="w" refFor="ch" refForName="bullet1"/>
                <dgm:constr type="primFontSz" for="ch" ptType="node" val="36"/>
                <dgm:constr type="primFontSz" for="ch" ptType="node" op="equ"/>
              </dgm:constrLst>
              <dgm:forEach name="Name5" axis="ch" ptType="node" cnt="1">
                <dgm:layoutNode name="textBox1" styleLbl="revTx">
                  <dgm:varLst>
                    <dgm:bulletEnabled val="1"/>
                  </dgm:varLst>
                  <dgm:alg type="tx">
                    <dgm:param type="txAnchorVert" val="t"/>
                    <dgm:param type="parTxLTRAlign" val="l"/>
                  </dgm:alg>
                  <dgm:shape xmlns:r="http://schemas.openxmlformats.org/officeDocument/2006/relationships" type="rect" r:blip="">
                    <dgm:adjLst/>
                  </dgm:shape>
                  <dgm:presOf axis="desOrSelf" ptType="node"/>
                  <dgm:constrLst>
                    <dgm:constr type="w" val="250"/>
                    <dgm:constr type="h" val="250"/>
                    <dgm:constr type="primFontSz" val="36"/>
                  </dgm:constrLst>
                  <dgm:ruleLst>
                    <dgm:rule type="primFontSz" val="2" fact="NaN" max="NaN"/>
                  </dgm:ruleLst>
                </dgm:layoutNode>
                <dgm:layoutNode name="bullet1" styleLbl="node1">
                  <dgm:alg type="sp"/>
                  <dgm:shape xmlns:r="http://schemas.openxmlformats.org/officeDocument/2006/relationships" type="ellipse" r:blip="">
                    <dgm:adjLst/>
                  </dgm:shape>
                  <dgm:presOf/>
                  <dgm:constr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onstrLst>
                <dgm:constr type="w" val="250"/>
                <dgm:constr type="h" val="250"/>
                <dgm:constr type="l" for="ch" forName="textBox2a" refType="w" fact="0.2735"/>
                <dgm:constr type="t" for="ch" forName="textBox2a" refType="h" fact="0.5565"/>
                <dgm:constr type="w" for="ch" forName="textBox2a" refType="w" fact="0.325"/>
                <dgm:constr type="h" for="ch" forName="textBox2a" refType="h" fact="0.4"/>
                <dgm:constr type="ctrX" for="ch" forName="bullet2a" refType="l" refFor="ch" refForName="textBox2a"/>
                <dgm:constr type="ctrY" for="ch" forName="bullet2a" refType="t" refFor="ch" refForName="textBox2a"/>
                <dgm:constr type="w" for="ch" forName="bullet2a" refType="w" fact="0.025"/>
                <dgm:constr type="h" for="ch" forName="bullet2a" refType="w" refFor="ch" refForName="bullet2a"/>
                <dgm:constr type="l" for="ch" forName="textBox2b" refType="w" fact="0.6145"/>
                <dgm:constr type="t" for="ch" forName="textBox2b" refType="h" fact="0.3085"/>
                <dgm:constr type="w" for="ch" forName="textBox2b" refType="w" fact="0.325"/>
                <dgm:constr type="h" for="ch" forName="textBox2b" refType="h" fact="0.4"/>
                <dgm:constr type="ctrX" for="ch" forName="bullet2b" refType="l" refFor="ch" refForName="textBox2b"/>
                <dgm:constr type="ctrY" for="ch" forName="bullet2b" refType="t" refFor="ch" refForName="textBox2b"/>
                <dgm:constr type="w" for="ch" forName="bullet2b" refType="w" fact="0.035"/>
                <dgm:constr type="h" for="ch" forName="bullet2b" refType="w" refFor="ch" refForName="bullet2b"/>
                <dgm:constr type="primFontSz" for="ch" ptType="node" val="36"/>
                <dgm:constr type="primFontSz" for="ch" ptType="node" op="equ"/>
              </dgm:constrLst>
              <dgm:forEach name="Name7" axis="ch" ptType="node" cnt="1">
                <dgm:layoutNode name="textBox2a" styleLbl="revTx">
                  <dgm:varLst>
                    <dgm:bulletEnabled val="1"/>
                  </dgm:varLst>
                  <dgm:alg type="tx">
                    <dgm:param type="txAnchorVert" val="t"/>
                    <dgm:param type="parTxLTRAlign" val="l"/>
                  </dgm:alg>
                  <dgm:shape xmlns:r="http://schemas.openxmlformats.org/officeDocument/2006/relationships" type="rect" r:blip="">
                    <dgm:adjLst/>
                  </dgm:shape>
                  <dgm:presOf axis="desOrSelf" ptType="node"/>
                  <dgm:constrLst>
                    <dgm:constr type="w" val="250"/>
                    <dgm:constr type="h" val="250"/>
                    <dgm:constr type="primFontSz" val="36"/>
                  </dgm:constrLst>
                  <dgm:ruleLst>
                    <dgm:rule type="primFontSz" val="2" fact="NaN" max="NaN"/>
                  </dgm:ruleLst>
                </dgm:layoutNode>
                <dgm:layoutNode name="bullet2a" styleLbl="node1">
                  <dgm:alg type="sp"/>
                  <dgm:shape xmlns:r="http://schemas.openxmlformats.org/officeDocument/2006/relationships" type="ellipse" r:blip="">
                    <dgm:adjLst/>
                  </dgm:shape>
                  <dgm:presOf/>
                </dgm:layoutNode>
              </dgm:forEach>
              <dgm:forEach name="Name8" axis="ch" ptType="node" st="2" cnt="1">
                <dgm:layoutNode name="textBox2b" styleLbl="revTx">
                  <dgm:varLst>
                    <dgm:bulletEnabled val="1"/>
                  </dgm:varLst>
                  <dgm:alg type="tx">
                    <dgm:param type="txAnchorVert" val="t"/>
                    <dgm:param type="parTxLTRAlign" val="l"/>
                  </dgm:alg>
                  <dgm:shape xmlns:r="http://schemas.openxmlformats.org/officeDocument/2006/relationships" type="rect" r:blip="">
                    <dgm:adjLst/>
                  </dgm:shape>
                  <dgm:presOf axis="desOrSelf" ptType="node"/>
                  <dgm:constrLst>
                    <dgm:constr type="w" val="250"/>
                    <dgm:constr type="h" val="250"/>
                    <dgm:constr type="primFontSz" val="36"/>
                  </dgm:constrLst>
                  <dgm:ruleLst>
                    <dgm:rule type="primFontSz" val="2" fact="NaN" max="NaN"/>
                  </dgm:ruleLst>
                </dgm:layoutNode>
                <dgm:layoutNode name="bullet2b" styleLbl="node1">
                  <dgm:alg type="sp"/>
                  <dgm:shape xmlns:r="http://schemas.openxmlformats.org/officeDocument/2006/relationships" type="ellipse" r:blip="">
                    <dgm:adjLst/>
                  </dgm:shape>
                  <dgm:presOf/>
                </dgm:layoutNode>
              </dgm:forEach>
            </dgm:layoutNode>
          </dgm:if>
          <dgm:if name="Name9" axis="ch" ptType="node" func="cnt" op="equ" val="3">
            <dgm:layoutNode name="arrowDiagram3">
              <dgm:alg type="composite">
                <dgm:param type="vertAlign" val="none"/>
                <dgm:param type="horzAlign" val="none"/>
              </dgm:alg>
              <dgm:shape xmlns:r="http://schemas.openxmlformats.org/officeDocument/2006/relationships" r:blip="">
                <dgm:adjLst/>
              </dgm:shape>
              <dgm:presOf/>
              <dgm:constrLst>
                <dgm:constr type="w" val="250"/>
                <dgm:constr type="h" val="250"/>
                <dgm:constr type="l" for="ch" forName="textBox3a" refType="w" fact="0.176"/>
                <dgm:constr type="t" for="ch" forName="textBox3a" refType="h" fact="0.668"/>
                <dgm:constr type="w" for="ch" forName="textBox3a" refType="w" fact="0.25"/>
                <dgm:constr type="h" for="ch" forName="textBox3a" refType="h" fact="0.26"/>
                <dgm:constr type="ctrX" for="ch" forName="bullet3a" refType="l" refFor="ch" refForName="textBox3a"/>
                <dgm:constr type="ctrY" for="ch" forName="bullet3a" refType="t" refFor="ch" refForName="textBox3a"/>
                <dgm:constr type="w" for="ch" forName="bullet3a" refType="w" fact="0.02"/>
                <dgm:constr type="h" for="ch" forName="bullet3a" refType="w" refFor="ch" refForName="bullet3a"/>
                <dgm:constr type="l" for="ch" forName="textBox3b" refType="w" fact="0.43525"/>
                <dgm:constr type="t" for="ch" forName="textBox3b" refType="h" fact="0.41625"/>
                <dgm:constr type="w" for="ch" forName="textBox3b" refType="w" fact="0.25"/>
                <dgm:constr type="h" for="ch" forName="textBox3b" refType="h" fact="0.26"/>
                <dgm:constr type="ctrX" for="ch" forName="bullet3b" refType="l" refFor="ch" refForName="textBox3b"/>
                <dgm:constr type="ctrY" for="ch" forName="bullet3b" refType="t" refFor="ch" refForName="textBox3b"/>
                <dgm:constr type="w" for="ch" forName="bullet3b" refType="w" fact="0.0325"/>
                <dgm:constr type="h" for="ch" forName="bullet3b" refType="w" refFor="ch" refForName="bullet3b"/>
                <dgm:constr type="l" for="ch" forName="textBox3c" refType="w" fact="0.73675"/>
                <dgm:constr type="t" for="ch" forName="textBox3c" refType="h" fact="0.25475"/>
                <dgm:constr type="w" for="ch" forName="textBox3c" refType="w" fact="0.25"/>
                <dgm:constr type="h" for="ch" forName="textBox3c" refType="h" fact="0.26"/>
                <dgm:constr type="ctrX" for="ch" forName="bullet3c" refType="l" refFor="ch" refForName="textBox3c"/>
                <dgm:constr type="ctrY" for="ch" forName="bullet3c" refType="t" refFor="ch" refForName="textBox3c"/>
                <dgm:constr type="w" for="ch" forName="bullet3c" refType="w" fact="0.0375"/>
                <dgm:constr type="h" for="ch" forName="bullet3c" refType="w" refFor="ch" refForName="bullet3c"/>
                <dgm:constr type="primFontSz" for="ch" ptType="node" val="36"/>
                <dgm:constr type="primFontSz" for="ch" ptType="node" op="equ"/>
              </dgm:constrLst>
              <dgm:forEach name="Name10" axis="ch" ptType="node" cnt="1">
                <dgm:layoutNode name="textBox3a" styleLbl="revTx">
                  <dgm:varLst>
                    <dgm:bulletEnabled val="1"/>
                  </dgm:varLst>
                  <dgm:alg type="tx">
                    <dgm:param type="txAnchorVert" val="t"/>
                    <dgm:param type="parTxLTRAlign" val="l"/>
                  </dgm:alg>
                  <dgm:shape xmlns:r="http://schemas.openxmlformats.org/officeDocument/2006/relationships" type="rect" r:blip="">
                    <dgm:adjLst/>
                  </dgm:shape>
                  <dgm:presOf axis="desOrSelf" ptType="node"/>
                  <dgm:constrLst>
                    <dgm:constr type="w" val="250"/>
                    <dgm:constr type="h" val="250"/>
                    <dgm:constr type="primFontSz" val="36"/>
                  </dgm:constrLst>
                  <dgm:ruleLst>
                    <dgm:rule type="primFontSz" val="2" fact="NaN" max="NaN"/>
                  </dgm:ruleLst>
                </dgm:layoutNode>
                <dgm:layoutNode name="bullet3a" styleLbl="node1">
                  <dgm:alg type="sp"/>
                  <dgm:shape xmlns:r="http://schemas.openxmlformats.org/officeDocument/2006/relationships" type="ellipse" r:blip="">
                    <dgm:adjLst/>
                  </dgm:shape>
                  <dgm:presOf/>
                </dgm:layoutNode>
              </dgm:forEach>
              <dgm:forEach name="Name11" axis="ch" ptType="node" st="2" cnt="1">
                <dgm:layoutNode name="textBox3b" styleLbl="revTx">
                  <dgm:varLst>
                    <dgm:bulletEnabled val="1"/>
                  </dgm:varLst>
                  <dgm:alg type="tx">
                    <dgm:param type="txAnchorVert" val="t"/>
                    <dgm:param type="parTxLTRAlign" val="l"/>
                  </dgm:alg>
                  <dgm:shape xmlns:r="http://schemas.openxmlformats.org/officeDocument/2006/relationships" type="rect" r:blip="">
                    <dgm:adjLst/>
                  </dgm:shape>
                  <dgm:presOf axis="desOrSelf" ptType="node"/>
                  <dgm:constrLst>
                    <dgm:constr type="w" val="250"/>
                    <dgm:constr type="h" val="250"/>
                    <dgm:constr type="primFontSz" val="36"/>
                  </dgm:constrLst>
                  <dgm:ruleLst>
                    <dgm:rule type="primFontSz" val="2" fact="NaN" max="NaN"/>
                  </dgm:ruleLst>
                </dgm:layoutNode>
                <dgm:layoutNode name="bullet3b" styleLbl="node1">
                  <dgm:alg type="sp"/>
                  <dgm:shape xmlns:r="http://schemas.openxmlformats.org/officeDocument/2006/relationships" type="ellipse" r:blip="">
                    <dgm:adjLst/>
                  </dgm:shape>
                  <dgm:presOf/>
                </dgm:layoutNode>
              </dgm:forEach>
              <dgm:forEach name="Name12" axis="ch" ptType="node" st="3" cnt="1">
                <dgm:layoutNode name="textBox3c" styleLbl="revTx">
                  <dgm:varLst>
                    <dgm:bulletEnabled val="1"/>
                  </dgm:varLst>
                  <dgm:alg type="tx">
                    <dgm:param type="txAnchorVert" val="t"/>
                    <dgm:param type="parTxLTRAlign" val="l"/>
                  </dgm:alg>
                  <dgm:shape xmlns:r="http://schemas.openxmlformats.org/officeDocument/2006/relationships" type="rect" r:blip="">
                    <dgm:adjLst/>
                  </dgm:shape>
                  <dgm:presOf axis="desOrSelf" ptType="node"/>
                  <dgm:constrLst>
                    <dgm:constr type="w" val="250"/>
                    <dgm:constr type="h" val="250"/>
                    <dgm:constr type="primFontSz" val="36"/>
                  </dgm:constrLst>
                  <dgm:ruleLst>
                    <dgm:rule type="primFontSz" val="2" fact="NaN" max="NaN"/>
                  </dgm:ruleLst>
                </dgm:layoutNode>
                <dgm:layoutNode name="bullet3c" styleLbl="node1">
                  <dgm:alg type="sp"/>
                  <dgm:shape xmlns:r="http://schemas.openxmlformats.org/officeDocument/2006/relationships" type="ellipse" r:blip="">
                    <dgm:adjLst/>
                  </dgm:shape>
                  <dgm:presOf/>
                </dgm:layoutNode>
              </dgm:forEach>
            </dgm:layoutNode>
          </dgm:if>
          <dgm:if name="Name13" axis="ch" ptType="node" func="cnt" op="equ" val="4">
            <dgm:layoutNode name="arrowDiagram4">
              <dgm:alg type="composite">
                <dgm:param type="vertAlign" val="none"/>
                <dgm:param type="horzAlign" val="none"/>
              </dgm:alg>
              <dgm:shape xmlns:r="http://schemas.openxmlformats.org/officeDocument/2006/relationships" r:blip="">
                <dgm:adjLst/>
              </dgm:shape>
              <dgm:presOf/>
              <dgm:constrLst>
                <dgm:constr type="w" val="250"/>
                <dgm:constr type="h" val="250"/>
                <dgm:constr type="l" for="ch" forName="textBox4a" refType="w" fact="0.139"/>
                <dgm:constr type="t" for="ch" forName="textBox4a" refType="h" fact="0.72"/>
                <dgm:constr type="w" for="ch" forName="textBox4a" refType="w" fact="0.175"/>
                <dgm:constr type="h" for="ch" forName="textBox4a" refType="h" fact="0.26"/>
                <dgm:constr type="ctrX" for="ch" forName="bullet4a" refType="l" refFor="ch" refForName="textBox4a"/>
                <dgm:constr type="ctrY" for="ch" forName="bullet4a" refType="t" refFor="ch" refForName="textBox4a"/>
                <dgm:constr type="w" for="ch" forName="bullet4a" refType="w" fact="0.02"/>
                <dgm:constr type="h" for="ch" forName="bullet4a" refType="w" refFor="ch" refForName="bullet4a"/>
                <dgm:constr type="l" for="ch" forName="textBox4b" refType="w" fact="0.33075"/>
                <dgm:constr type="t" for="ch" forName="textBox4b" refType="h" fact="0.49775"/>
                <dgm:constr type="w" for="ch" forName="textBox4b" refType="w" fact="0.175"/>
                <dgm:constr type="h" for="ch" forName="textBox4b" refType="h" fact="0.26"/>
                <dgm:constr type="ctrX" for="ch" forName="bullet4b" refType="l" refFor="ch" refForName="textBox4b"/>
                <dgm:constr type="ctrY" for="ch" forName="bullet4b" refType="t" refFor="ch" refForName="textBox4b"/>
                <dgm:constr type="w" for="ch" forName="bullet4b" refType="w" fact="0.0275"/>
                <dgm:constr type="h" for="ch" forName="bullet4b" refType="w" refFor="ch" refForName="bullet4b"/>
                <dgm:constr type="l" for="ch" forName="textBox4c" refType="w" fact="0.55925"/>
                <dgm:constr type="t" for="ch" forName="textBox4c" refType="h" fact="0.33325"/>
                <dgm:constr type="w" for="ch" forName="textBox4c" refType="w" fact="0.175"/>
                <dgm:constr type="h" for="ch" forName="textBox4c" refType="h" fact="0.26"/>
                <dgm:constr type="ctrX" for="ch" forName="bullet4c" refType="l" refFor="ch" refForName="textBox4c"/>
                <dgm:constr type="ctrY" for="ch" forName="bullet4c" refType="t" refFor="ch" refForName="textBox4c"/>
                <dgm:constr type="w" for="ch" forName="bullet4c" refType="w" fact="0.0325"/>
                <dgm:constr type="h" for="ch" forName="bullet4c" refType="w" refFor="ch" refForName="bullet4c"/>
                <dgm:constr type="l" for="ch" forName="textBox4d" refType="w" fact="0.79675"/>
                <dgm:constr type="t" for="ch" forName="textBox4d" refType="h" fact="0.23575"/>
                <dgm:constr type="w" for="ch" forName="textBox4d" refType="w" fact="0.175"/>
                <dgm:constr type="h" for="ch" forName="textBox4d" refType="h" fact="0.26"/>
                <dgm:constr type="ctrX" for="ch" forName="bullet4d" refType="l" refFor="ch" refForName="textBox4d"/>
                <dgm:constr type="ctrY" for="ch" forName="bullet4d" refType="t" refFor="ch" refForName="textBox4d"/>
                <dgm:constr type="w" for="ch" forName="bullet4d" refType="w" fact="0.0375"/>
                <dgm:constr type="h" for="ch" forName="bullet4d" refType="w" refFor="ch" refForName="bullet4d"/>
                <dgm:constr type="primFontSz" for="ch" ptType="node" val="36"/>
                <dgm:constr type="primFontSz" for="ch" ptType="node" op="equ"/>
              </dgm:constrLst>
              <dgm:forEach name="Name14" axis="ch" ptType="node" cnt="1">
                <dgm:layoutNode name="textBox4a" styleLbl="revTx">
                  <dgm:varLst>
                    <dgm:bulletEnabled val="1"/>
                  </dgm:varLst>
                  <dgm:alg type="tx">
                    <dgm:param type="txAnchorVert" val="t"/>
                    <dgm:param type="parTxLTRAlign" val="l"/>
                  </dgm:alg>
                  <dgm:shape xmlns:r="http://schemas.openxmlformats.org/officeDocument/2006/relationships" type="rect" r:blip="">
                    <dgm:adjLst/>
                  </dgm:shape>
                  <dgm:presOf axis="desOrSelf" ptType="node"/>
                  <dgm:constrLst>
                    <dgm:constr type="w" val="250"/>
                    <dgm:constr type="h" val="250"/>
                    <dgm:constr type="primFontSz" val="36"/>
                  </dgm:constrLst>
                  <dgm:ruleLst>
                    <dgm:rule type="primFontSz" val="2" fact="NaN" max="NaN"/>
                  </dgm:ruleLst>
                </dgm:layoutNode>
                <dgm:layoutNode name="bullet4a" styleLbl="node1">
                  <dgm:alg type="sp"/>
                  <dgm:shape xmlns:r="http://schemas.openxmlformats.org/officeDocument/2006/relationships" type="ellipse" r:blip="">
                    <dgm:adjLst/>
                  </dgm:shape>
                  <dgm:presOf/>
                </dgm:layoutNode>
              </dgm:forEach>
              <dgm:forEach name="Name15" axis="ch" ptType="node" st="2" cnt="1">
                <dgm:layoutNode name="textBox4b" styleLbl="revTx">
                  <dgm:varLst>
                    <dgm:bulletEnabled val="1"/>
                  </dgm:varLst>
                  <dgm:alg type="tx">
                    <dgm:param type="txAnchorVert" val="t"/>
                    <dgm:param type="parTxLTRAlign" val="l"/>
                  </dgm:alg>
                  <dgm:shape xmlns:r="http://schemas.openxmlformats.org/officeDocument/2006/relationships" type="rect" r:blip="">
                    <dgm:adjLst/>
                  </dgm:shape>
                  <dgm:presOf axis="desOrSelf" ptType="node"/>
                  <dgm:constrLst>
                    <dgm:constr type="w" val="250"/>
                    <dgm:constr type="h" val="250"/>
                    <dgm:constr type="primFontSz" val="36"/>
                  </dgm:constrLst>
                  <dgm:ruleLst>
                    <dgm:rule type="primFontSz" val="2" fact="NaN" max="NaN"/>
                  </dgm:ruleLst>
                </dgm:layoutNode>
                <dgm:layoutNode name="bullet4b" styleLbl="node1">
                  <dgm:alg type="sp"/>
                  <dgm:shape xmlns:r="http://schemas.openxmlformats.org/officeDocument/2006/relationships" type="ellipse" r:blip="">
                    <dgm:adjLst/>
                  </dgm:shape>
                  <dgm:presOf/>
                </dgm:layoutNode>
              </dgm:forEach>
              <dgm:forEach name="Name16" axis="ch" ptType="node" st="3" cnt="1">
                <dgm:layoutNode name="textBox4c" styleLbl="revTx">
                  <dgm:varLst>
                    <dgm:bulletEnabled val="1"/>
                  </dgm:varLst>
                  <dgm:alg type="tx">
                    <dgm:param type="txAnchorVert" val="t"/>
                    <dgm:param type="parTxLTRAlign" val="l"/>
                  </dgm:alg>
                  <dgm:shape xmlns:r="http://schemas.openxmlformats.org/officeDocument/2006/relationships" type="rect" r:blip="">
                    <dgm:adjLst/>
                  </dgm:shape>
                  <dgm:presOf axis="desOrSelf" ptType="node"/>
                  <dgm:constrLst>
                    <dgm:constr type="w" val="250"/>
                    <dgm:constr type="h" val="250"/>
                    <dgm:constr type="primFontSz" val="36"/>
                  </dgm:constrLst>
                  <dgm:ruleLst>
                    <dgm:rule type="primFontSz" val="2" fact="NaN" max="NaN"/>
                  </dgm:ruleLst>
                </dgm:layoutNode>
                <dgm:layoutNode name="bullet4c" styleLbl="node1">
                  <dgm:alg type="sp"/>
                  <dgm:shape xmlns:r="http://schemas.openxmlformats.org/officeDocument/2006/relationships" type="ellipse" r:blip="">
                    <dgm:adjLst/>
                  </dgm:shape>
                  <dgm:presOf/>
                </dgm:layoutNode>
              </dgm:forEach>
              <dgm:forEach name="Name17" axis="ch" ptType="node" st="4" cnt="1">
                <dgm:layoutNode name="textBox4d" styleLbl="revTx">
                  <dgm:varLst>
                    <dgm:bulletEnabled val="1"/>
                  </dgm:varLst>
                  <dgm:alg type="tx">
                    <dgm:param type="txAnchorVert" val="t"/>
                    <dgm:param type="parTxLTRAlign" val="l"/>
                  </dgm:alg>
                  <dgm:shape xmlns:r="http://schemas.openxmlformats.org/officeDocument/2006/relationships" type="rect" r:blip="">
                    <dgm:adjLst/>
                  </dgm:shape>
                  <dgm:presOf axis="desOrSelf" ptType="node"/>
                  <dgm:constrLst>
                    <dgm:constr type="w" val="250"/>
                    <dgm:constr type="h" val="250"/>
                    <dgm:constr type="primFontSz" val="36"/>
                  </dgm:constrLst>
                  <dgm:ruleLst>
                    <dgm:rule type="primFontSz" val="2" fact="NaN" max="NaN"/>
                  </dgm:ruleLst>
                </dgm:layoutNode>
                <dgm:layoutNode name="bullet4d" styleLbl="node1">
                  <dgm:alg type="sp"/>
                  <dgm:shape xmlns:r="http://schemas.openxmlformats.org/officeDocument/2006/relationships" type="ellipse" r:blip="">
                    <dgm:adjLst/>
                  </dgm:shape>
                  <dgm:presOf/>
                </dgm:layoutNode>
              </dgm:forEach>
            </dgm:layoutNode>
          </dgm:if>
          <dgm:else name="Name18">
            <dgm:layoutNode name="arrowDiagram5">
              <dgm:alg type="composite">
                <dgm:param type="vertAlign" val="none"/>
                <dgm:param type="horzAlign" val="none"/>
              </dgm:alg>
              <dgm:shape xmlns:r="http://schemas.openxmlformats.org/officeDocument/2006/relationships" r:blip="">
                <dgm:adjLst/>
              </dgm:shape>
              <dgm:presOf/>
              <dgm:constrLst>
                <dgm:constr type="w" val="250"/>
                <dgm:constr type="h" val="250"/>
                <dgm:constr type="l" for="ch" forName="textBox5a" refType="w" fact="0.139"/>
                <dgm:constr type="t" for="ch" forName="textBox5a" refType="h" fact="0.72"/>
                <dgm:constr type="w" for="ch" forName="textBox5a" refType="w" fact="0.125"/>
                <dgm:constr type="h" for="ch" forName="textBox5a" refType="h" fact="0.26"/>
                <dgm:constr type="ctrX" for="ch" forName="bullet5a" refType="l" refFor="ch" refForName="textBox5a"/>
                <dgm:constr type="ctrY" for="ch" forName="bullet5a" refType="t" refFor="ch" refForName="textBox5a"/>
                <dgm:constr type="w" for="ch" forName="bullet5a" refType="w" fact="0.02"/>
                <dgm:constr type="h" for="ch" forName="bullet5a" refType="w" refFor="ch" refForName="bullet5a"/>
                <dgm:constr type="l" for="ch" forName="textBox5b" refType="w" fact="0.2735"/>
                <dgm:constr type="t" for="ch" forName="textBox5b" refType="h" fact="0.5565"/>
                <dgm:constr type="w" for="ch" forName="textBox5b" refType="w" fact="0.125"/>
                <dgm:constr type="h" for="ch" forName="textBox5b" refType="h" fact="0.26"/>
                <dgm:constr type="ctrX" for="ch" forName="bullet5b" refType="l" refFor="ch" refForName="textBox5b"/>
                <dgm:constr type="ctrY" for="ch" forName="bullet5b" refType="t" refFor="ch" refForName="textBox5b"/>
                <dgm:constr type="w" for="ch" forName="bullet5b" refType="w" fact="0.025"/>
                <dgm:constr type="h" for="ch" forName="bullet5b" refType="w" refFor="ch" refForName="bullet5b"/>
                <dgm:constr type="l" for="ch" forName="textBox5c" refType="w" fact="0.43525"/>
                <dgm:constr type="t" for="ch" forName="textBox5c" refType="h" fact="0.41625"/>
                <dgm:constr type="w" for="ch" forName="textBox5c" refType="w" fact="0.125"/>
                <dgm:constr type="h" for="ch" forName="textBox5c" refType="h" fact="0.26"/>
                <dgm:constr type="ctrX" for="ch" forName="bullet5c" refType="l" refFor="ch" refForName="textBox5c"/>
                <dgm:constr type="ctrY" for="ch" forName="bullet5c" refType="t" refFor="ch" refForName="textBox5c"/>
                <dgm:constr type="w" for="ch" forName="bullet5c" refType="w" fact="0.0325"/>
                <dgm:constr type="h" for="ch" forName="bullet5c" refType="w" refFor="ch" refForName="bullet5c"/>
                <dgm:constr type="l" for="ch" forName="textBox5d" refType="w" fact="0.6145"/>
                <dgm:constr type="t" for="ch" forName="textBox5d" refType="h" fact="0.3085"/>
                <dgm:constr type="w" for="ch" forName="textBox5d" refType="w" fact="0.125"/>
                <dgm:constr type="h" for="ch" forName="textBox5d" refType="h" fact="0.26"/>
                <dgm:constr type="ctrX" for="ch" forName="bullet5d" refType="l" refFor="ch" refForName="textBox5d"/>
                <dgm:constr type="ctrY" for="ch" forName="bullet5d" refType="t" refFor="ch" refForName="textBox5d"/>
                <dgm:constr type="w" for="ch" forName="bullet5d" refType="w" fact="0.035"/>
                <dgm:constr type="h" for="ch" forName="bullet5d" refType="w" refFor="ch" refForName="bullet5d"/>
                <dgm:constr type="l" for="ch" forName="textBox5e" refType="w" fact="0.79675"/>
                <dgm:constr type="t" for="ch" forName="textBox5e" refType="h" fact="0.23575"/>
                <dgm:constr type="w" for="ch" forName="textBox5e" refType="w" fact="0.125"/>
                <dgm:constr type="h" for="ch" forName="textBox5e" refType="h" fact="0.26"/>
                <dgm:constr type="ctrX" for="ch" forName="bullet5e" refType="l" refFor="ch" refForName="textBox5e"/>
                <dgm:constr type="ctrY" for="ch" forName="bullet5e" refType="t" refFor="ch" refForName="textBox5e"/>
                <dgm:constr type="w" for="ch" forName="bullet5e" refType="w" fact="0.0375"/>
                <dgm:constr type="h" for="ch" forName="bullet5e" refType="w" refFor="ch" refForName="bullet5e"/>
                <dgm:constr type="primFontSz" for="ch" ptType="node" val="36"/>
                <dgm:constr type="primFontSz" for="ch" ptType="node" op="equ"/>
              </dgm:constrLst>
              <dgm:forEach name="Name19" axis="ch" ptType="node" cnt="1">
                <dgm:layoutNode name="textBox5a" styleLbl="revTx">
                  <dgm:varLst>
                    <dgm:bulletEnabled val="1"/>
                  </dgm:varLst>
                  <dgm:alg type="tx">
                    <dgm:param type="txAnchorVert" val="t"/>
                    <dgm:param type="parTxLTRAlign" val="l"/>
                  </dgm:alg>
                  <dgm:shape xmlns:r="http://schemas.openxmlformats.org/officeDocument/2006/relationships" type="rect" r:blip="">
                    <dgm:adjLst/>
                  </dgm:shape>
                  <dgm:presOf axis="desOrSelf" ptType="node"/>
                  <dgm:constrLst>
                    <dgm:constr type="w" val="250"/>
                    <dgm:constr type="h" val="250"/>
                    <dgm:constr type="primFontSz" val="36"/>
                  </dgm:constrLst>
                  <dgm:ruleLst>
                    <dgm:rule type="primFontSz" val="2" fact="NaN" max="NaN"/>
                  </dgm:ruleLst>
                </dgm:layoutNode>
                <dgm:layoutNode name="bullet5a" styleLbl="node1">
                  <dgm:alg type="sp"/>
                  <dgm:shape xmlns:r="http://schemas.openxmlformats.org/officeDocument/2006/relationships" type="ellipse" r:blip="">
                    <dgm:adjLst/>
                  </dgm:shape>
                  <dgm:presOf/>
                </dgm:layoutNode>
              </dgm:forEach>
              <dgm:forEach name="Name20" axis="ch" ptType="node" st="2" cnt="1">
                <dgm:layoutNode name="textBox5b" styleLbl="revTx">
                  <dgm:varLst>
                    <dgm:bulletEnabled val="1"/>
                  </dgm:varLst>
                  <dgm:alg type="tx">
                    <dgm:param type="txAnchorVert" val="t"/>
                    <dgm:param type="parTxLTRAlign" val="l"/>
                  </dgm:alg>
                  <dgm:shape xmlns:r="http://schemas.openxmlformats.org/officeDocument/2006/relationships" type="rect" r:blip="">
                    <dgm:adjLst/>
                  </dgm:shape>
                  <dgm:presOf axis="desOrSelf" ptType="node"/>
                  <dgm:constrLst>
                    <dgm:constr type="w" val="250"/>
                    <dgm:constr type="h" val="250"/>
                    <dgm:constr type="primFontSz" val="36"/>
                  </dgm:constrLst>
                  <dgm:ruleLst>
                    <dgm:rule type="primFontSz" val="2" fact="NaN" max="NaN"/>
                  </dgm:ruleLst>
                </dgm:layoutNode>
                <dgm:layoutNode name="bullet5b" styleLbl="node1">
                  <dgm:alg type="sp"/>
                  <dgm:shape xmlns:r="http://schemas.openxmlformats.org/officeDocument/2006/relationships" type="ellipse" r:blip="">
                    <dgm:adjLst/>
                  </dgm:shape>
                  <dgm:presOf/>
                </dgm:layoutNode>
              </dgm:forEach>
              <dgm:forEach name="Name21" axis="ch" ptType="node" st="3" cnt="1">
                <dgm:layoutNode name="textBox5c" styleLbl="revTx">
                  <dgm:varLst>
                    <dgm:bulletEnabled val="1"/>
                  </dgm:varLst>
                  <dgm:alg type="tx">
                    <dgm:param type="txAnchorVert" val="t"/>
                    <dgm:param type="parTxLTRAlign" val="l"/>
                  </dgm:alg>
                  <dgm:shape xmlns:r="http://schemas.openxmlformats.org/officeDocument/2006/relationships" type="rect" r:blip="">
                    <dgm:adjLst/>
                  </dgm:shape>
                  <dgm:presOf axis="desOrSelf" ptType="node"/>
                  <dgm:constrLst>
                    <dgm:constr type="w" val="250"/>
                    <dgm:constr type="h" val="250"/>
                    <dgm:constr type="primFontSz" val="36"/>
                  </dgm:constrLst>
                  <dgm:ruleLst>
                    <dgm:rule type="primFontSz" val="2" fact="NaN" max="NaN"/>
                  </dgm:ruleLst>
                </dgm:layoutNode>
                <dgm:layoutNode name="bullet5c" styleLbl="node1">
                  <dgm:alg type="sp"/>
                  <dgm:shape xmlns:r="http://schemas.openxmlformats.org/officeDocument/2006/relationships" type="ellipse" r:blip="">
                    <dgm:adjLst/>
                  </dgm:shape>
                  <dgm:presOf/>
                </dgm:layoutNode>
              </dgm:forEach>
              <dgm:forEach name="Name22" axis="ch" ptType="node" st="4" cnt="1">
                <dgm:layoutNode name="textBox5d" styleLbl="revTx">
                  <dgm:varLst>
                    <dgm:bulletEnabled val="1"/>
                  </dgm:varLst>
                  <dgm:alg type="tx">
                    <dgm:param type="txAnchorVert" val="t"/>
                    <dgm:param type="parTxLTRAlign" val="l"/>
                  </dgm:alg>
                  <dgm:shape xmlns:r="http://schemas.openxmlformats.org/officeDocument/2006/relationships" type="rect" r:blip="">
                    <dgm:adjLst/>
                  </dgm:shape>
                  <dgm:presOf axis="desOrSelf" ptType="node"/>
                  <dgm:constrLst>
                    <dgm:constr type="w" val="250"/>
                    <dgm:constr type="h" val="250"/>
                    <dgm:constr type="primFontSz" val="36"/>
                  </dgm:constrLst>
                  <dgm:ruleLst>
                    <dgm:rule type="primFontSz" val="2" fact="NaN" max="NaN"/>
                  </dgm:ruleLst>
                </dgm:layoutNode>
                <dgm:layoutNode name="bullet5d" styleLbl="node1">
                  <dgm:alg type="sp"/>
                  <dgm:shape xmlns:r="http://schemas.openxmlformats.org/officeDocument/2006/relationships" type="ellipse" r:blip="">
                    <dgm:adjLst/>
                  </dgm:shape>
                  <dgm:presOf/>
                </dgm:layoutNode>
              </dgm:forEach>
              <dgm:forEach name="Name23" axis="ch" ptType="node" st="5" cnt="1">
                <dgm:layoutNode name="textBox5e" styleLbl="revTx">
                  <dgm:varLst>
                    <dgm:bulletEnabled val="1"/>
                  </dgm:varLst>
                  <dgm:alg type="tx">
                    <dgm:param type="txAnchorVert" val="t"/>
                    <dgm:param type="parTxLTRAlign" val="l"/>
                  </dgm:alg>
                  <dgm:shape xmlns:r="http://schemas.openxmlformats.org/officeDocument/2006/relationships" type="rect" r:blip="">
                    <dgm:adjLst/>
                  </dgm:shape>
                  <dgm:presOf axis="desOrSelf" ptType="node"/>
                  <dgm:constrLst>
                    <dgm:constr type="w" val="250"/>
                    <dgm:constr type="h" val="250"/>
                    <dgm:constr type="primFontSz" val="36"/>
                  </dgm:constrLst>
                  <dgm:ruleLst>
                    <dgm:rule type="primFontSz" val="2" fact="NaN" max="NaN"/>
                  </dgm:ruleLst>
                </dgm:layoutNode>
                <dgm:layoutNode name="bullet5e" styleLbl="node1">
                  <dgm:alg type="sp"/>
                  <dgm:shape xmlns:r="http://schemas.openxmlformats.org/officeDocument/2006/relationships" type="ellipse" r:blip="">
                    <dgm:adjLst/>
                  </dgm:shape>
                  <dgm:presOf/>
                </dgm:layoutNode>
              </dgm:forEach>
            </dgm:layoutNode>
          </dgm:else>
        </dgm:choose>
      </dgm:if>
      <dgm:else name="Name24"/>
    </dgm:choose>
  </dgm:layoutNode>
</dgm:layoutDef>
</file>

<file path=ppt/diagrams/layout2.xml><?xml version="1.0" encoding="utf-8"?>
<dgm:layoutDef xmlns:dgm="http://schemas.openxmlformats.org/drawingml/2006/diagram" xmlns:a="http://schemas.openxmlformats.org/drawingml/2006/main" uniqueId="urn:microsoft.com/office/officeart/2005/8/layout/hList1#1" minVer="12.0">
  <dgm:title val=""/>
  <dgm:desc val=""/>
  <dgm:catLst>
    <dgm:cat type="process" pri="9000"/>
  </dgm:catLst>
  <dgm:sampData>
    <dgm:dataModel>
      <dgm:ptLst>
        <dgm:pt modelId="0" type="doc">
          <dgm:prSet phldr="1"/>
        </dgm:pt>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varLst>
    <dgm:choose name="Name1">
      <dgm:if name="Name2" func="var" arg="dir" op="equ" val="norm">
        <dgm:alg type="lin">
          <dgm:param type="linDir" val="fromL"/>
          <dgm:param type="vertAlign" val="mid"/>
          <dgm:param type="nodeHorzAlign" val="l"/>
          <dgm:param type="nodeVertAlign" val="t"/>
          <dgm:param type="fallback" val="1D"/>
        </dgm:alg>
      </dgm:if>
      <dgm:else name="Name3">
        <dgm:alg type="lin">
          <dgm:param type="linDir" val="fromR"/>
          <dgm:param type="vertAlign" val="mid"/>
          <dgm:param type="nodeHorzAlign" val="r"/>
          <dgm:param type="nodeVertAlign" val="t"/>
          <dgm:param type="fallback" val="1D"/>
        </dgm:alg>
      </dgm:else>
    </dgm:choose>
    <dgm:shape xmlns:r="http://schemas.openxmlformats.org/officeDocument/2006/relationships" r:blip="">
      <dgm:adjLst/>
    </dgm:shape>
    <dgm:constrLst>
      <dgm:constr type="w" for="des" forName="header" refType="w"/>
      <dgm:constr type="h" for="des" forName="header" op="equ" val="10"/>
      <dgm:constr type="w" for="ch" forName="vertFlow" refType="w"/>
      <dgm:constr type="h" for="des" forName="child" op="equ" val="20"/>
      <dgm:constr type="w" for="ch" forName="hSp" refType="w" refFor="des" refForName="header" op="equ" fact="0.14"/>
      <dgm:constr type="primFontSz" for="des" forName="child" op="equ"/>
      <dgm:constr type="primFontSz" for="des" forName="header" op="equ"/>
      <dgm:constr type="primFontSz" for="des" forName="header" refType="primFontSz" refFor="des" refForName="child" op="gte"/>
      <dgm:constr type="primFontSz" for="des" forName="header" refType="primFontSz" refFor="des" refForName="child" op="lte" fact="2"/>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1D"/>
            </dgm:alg>
          </dgm:if>
          <dgm:else name="Name7">
            <dgm:alg type="lin">
              <dgm:param type="linDir" val="fromT"/>
              <dgm:param type="nodeHorzAlign" val="ctr"/>
              <dgm:param type="nodeVertAlign" val="t"/>
              <dgm:param type="fallback" val="1D"/>
            </dgm:alg>
          </dgm:else>
        </dgm:choose>
        <dgm:constrLst>
          <dgm:constr type="w" for="ch" refType="w"/>
        </dgm:constrLst>
        <dgm:ruleLst/>
        <dgm:layoutNode name="header" styleLbl="node1">
          <dgm:varLst>
            <dgm:chMax val="0"/>
            <dgm:chPref val="0"/>
            <dgm:bulletEnabled val="1"/>
          </dgm:varLst>
          <dgm:alg type="tx"/>
          <dgm:shape xmlns:r="http://schemas.openxmlformats.org/officeDocument/2006/relationships" type="rect" r:blip="">
            <dgm:adjLst/>
          </dgm:shape>
          <dgm:presOf axis="self" ptType="node"/>
          <dgm:constrLst>
            <dgm:constr type="primFontSz" val="36"/>
            <dgm:constr type="tMarg" refType="primFontSz" fact="0.32"/>
            <dgm:constr type="bMarg" refType="primFontSz" fact="0.32"/>
          </dgm:constrLst>
          <dgm:ruleLst>
            <dgm:rule type="h" val="INF" fact="NaN" max="NaN"/>
            <dgm:rule type="primFontSz" val="2" fact="NaN" max="NaN"/>
          </dgm:ruleLst>
        </dgm:layoutNode>
        <dgm:layoutNode name="child" styleLbl="alignAccFollowNode1">
          <dgm:varLst>
            <dgm:chPref val="0"/>
            <dgm:bulletEnabled val="1"/>
          </dgm:varLst>
          <dgm:alg type="tx">
            <dgm:param type="stBulletLvl" val="1"/>
          </dgm:alg>
          <dgm:shape xmlns:r="http://schemas.openxmlformats.org/officeDocument/2006/relationships" type="rect" r:blip="" zOrderOff="-2">
            <dgm:adjLst/>
          </dgm:shape>
          <dgm:presOf axis="des" ptType="node"/>
          <dgm:constrLst>
            <dgm:constr type="primFontSz" val="36"/>
            <dgm:constr type="lMarg" refType="primFontSz" fact="0.42"/>
            <dgm:constr type="tMarg" refType="primFontSz" fact="0.42"/>
            <dgm:constr type="bMarg" refType="primFontSz" fact="0.63"/>
          </dgm:constrLst>
          <dgm:ruleLst>
            <dgm:rule type="h" val="INF" fact="NaN" max="NaN"/>
            <dgm:rule type="primFontSz" val="2" fact="NaN" max="NaN"/>
          </dgm:ruleLst>
        </dgm:layoutNode>
      </dgm:layoutNode>
      <dgm:choose name="Name8">
        <dgm:if name="Name9" axis="self" ptType="node" func="revPos" op="gte" val="2">
          <dgm:layoutNode name="hSp">
            <dgm:alg type="sp"/>
            <dgm:shape xmlns:r="http://schemas.openxmlformats.org/officeDocument/2006/relationships" r:blip="">
              <dgm:adjLst/>
            </dgm:shape>
          </dgm:layoutNode>
        </dgm:if>
        <dgm:else name="Name10"/>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3#2" minVer="12.0">
  <dgm:title val=""/>
  <dgm:desc val=""/>
  <dgm:catLst>
    <dgm:cat type="process" pri="93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varLst>
    <dgm:alg type="lin">
      <dgm:param type="linDir" val="fromT"/>
      <dgm:param type="vertAlign" val="mid"/>
      <dgm:param type="horzAlign" val="ctr"/>
    </dgm:alg>
    <dgm:shape xmlns:r="http://schemas.openxmlformats.org/officeDocument/2006/relationships" r:blip="">
      <dgm:adjLst/>
    </dgm:shape>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100"/>
    </dgm:constrLst>
    <dgm:forEach name="Name1" axis="ch" ptType="node">
      <dgm:layoutNode name="composite">
        <dgm:alg type="composite"/>
        <dgm:shape xmlns:r="http://schemas.openxmlformats.org/officeDocument/2006/relationships" r:blip="">
          <dgm:adjLst/>
        </dgm:shape>
        <dgm:presOf/>
        <dgm:choose name="Name2">
          <dgm:if name="Name3"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4">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layoutNode name="imgShp" styleLbl="fgImgPlace1">
          <dgm:alg type="sp"/>
          <dgm:shape xmlns:r="http://schemas.openxmlformats.org/officeDocument/2006/relationships" type="ellipse" r:blip="" blipPhldr="1">
            <dgm:adjLst/>
          </dgm:shape>
          <dgm:presOf/>
          <dgm:constrLst/>
        </dgm:layoutNode>
        <dgm:layoutNode name="txShp">
          <dgm:varLst>
            <dgm:bulletEnabled val="1"/>
          </dgm:varLst>
          <dgm:alg type="tx"/>
          <dgm:choose name="Name5">
            <dgm:if name="Name6" func="var" arg="dir" op="equ" val="norm">
              <dgm:shape xmlns:r="http://schemas.openxmlformats.org/officeDocument/2006/relationships" rot="180" type="homePlate" r:blip="" zOrderOff="-1">
                <dgm:adjLst/>
              </dgm:shape>
            </dgm:if>
            <dgm:else name="Name7">
              <dgm:shape xmlns:r="http://schemas.openxmlformats.org/officeDocument/2006/relationships" type="homePlate" r:blip="" zOrderOff="-1">
                <dgm:adjLst/>
              </dgm:shape>
            </dgm:else>
          </dgm:choose>
          <dgm:presOf axis="desOrSelf" ptType="node"/>
          <dgm:constrLst/>
          <dgm:ruleLst>
            <dgm:rule type="primFontSz" val="36" fact="NaN" max="NaN"/>
            <dgm:rule type="primFontSz" val="2" fact="NaN" max="NaN"/>
          </dgm:ruleLst>
        </dgm:layoutNode>
      </dgm:layoutNode>
      <dgm:forEach name="Name8" axis="followSib" ptType="sibTrans" cnt="1">
        <dgm:layoutNode name="spacing">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arrow6#1" minVer="12.0">
  <dgm:title val=""/>
  <dgm:desc val=""/>
  <dgm:catLst>
    <dgm:cat type="relationship" pri="4500"/>
  </dgm:catLst>
  <dgm:sampData>
    <dgm:dataModel>
      <dgm:ptLst>
        <dgm:pt modelId="0" type="doc">
          <dgm:prSet phldr="1"/>
        </dgm:pt>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varLst>
    <dgm:alg type="composite">
      <dgm:param type="horzAlign" val="ctr"/>
      <dgm:param type="vertAlign" val="mid"/>
      <dgm:param type="ar" val="2.5"/>
    </dgm:alg>
    <dgm:shape xmlns:r="http://schemas.openxmlformats.org/officeDocument/2006/relationships" r:blip="">
      <dgm:adjLst/>
    </dgm:shape>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choose name="Name0">
      <dgm:if name="Name1" axis="ch" ptType="node" func="cnt" op="gte" val="1">
        <dgm:layoutNode name="ribbon" styleLbl="node1">
          <dgm:alg type="sp"/>
          <dgm:shape xmlns:r="http://schemas.openxmlformats.org/officeDocument/2006/relationships" type="leftRightRibbon" r:blip="">
            <dgm:adjLst/>
          </dgm:shape>
          <dgm:presOf/>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100"/>
            <dgm:constr type="tMarg" refType="primFontSz" fact="0.28"/>
            <dgm:constr type="lMarg"/>
            <dgm:constr type="bMarg" refType="primFontSz" fact="0.3"/>
            <dgm:constr type="rMarg"/>
          </dgm:constrLst>
          <dgm:ruleLst>
            <dgm:rule type="primFontSz" val="36" fact="NaN" max="NaN"/>
            <dgm:rule type="primFontSz" val="2"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100"/>
            <dgm:constr type="tMarg" refType="primFontSz" fact="0.28"/>
            <dgm:constr type="lMarg"/>
            <dgm:constr type="bMarg" refType="primFontSz" fact="0.3"/>
            <dgm:constr type="rMarg"/>
          </dgm:constrLst>
          <dgm:ruleLst>
            <dgm:rule type="primFontSz" val="36" fact="NaN" max="NaN"/>
            <dgm:rule type="primFontSz" val="2" fact="NaN" max="NaN"/>
          </dgm:ruleLst>
        </dgm:layoutNode>
      </dgm:if>
      <dgm:else name="Name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3">
  <dgm:title val="Simple 2"/>
  <dgm:desc val="Simple 2"/>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6">
  <dgm:title val="Simple 2"/>
  <dgm:desc val="Simple 2"/>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8">
  <dgm:title val="Simple 2"/>
  <dgm:desc val="Simple 2"/>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11">
  <dgm:title val="Simple 2"/>
  <dgm:desc val="Simple 2"/>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13">
  <dgm:title val="Simple 2"/>
  <dgm:desc val="Simple 2"/>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a:lstStyle/>
          <a:p>
            <a:endParaRPr lang="en-US"/>
          </a:p>
        </p:txBody>
      </p:sp>
      <p:sp>
        <p:nvSpPr>
          <p:cNvPr id="3" name="Rectangle 3"/>
          <p:cNvSpPr>
            <a:spLocks noGrp="1"/>
          </p:cNvSpPr>
          <p:nvPr>
            <p:ph type="dt" sz="quarter" idx="1"/>
          </p:nvPr>
        </p:nvSpPr>
        <p:spPr>
          <a:xfrm>
            <a:off x="3884613" y="0"/>
            <a:ext cx="2971800" cy="457200"/>
          </a:xfrm>
          <a:prstGeom prst="rect">
            <a:avLst/>
          </a:prstGeom>
        </p:spPr>
        <p:txBody>
          <a:bodyPr vert="horz"/>
          <a:lstStyle/>
          <a:p>
            <a:fld id="{03170175-C3ED-4C72-B085-79CCCD670CC9}" type="datetimeFigureOut">
              <a:rPr lang="en-US" smtClean="0"/>
              <a:pPr/>
              <a:t>12/6/2012</a:t>
            </a:fld>
            <a:endParaRPr lang="en-US"/>
          </a:p>
        </p:txBody>
      </p:sp>
      <p:sp>
        <p:nvSpPr>
          <p:cNvPr id="4" name="Rectangle 4"/>
          <p:cNvSpPr>
            <a:spLocks noGrp="1"/>
          </p:cNvSpPr>
          <p:nvPr>
            <p:ph type="ftr" sz="quarter" idx="2"/>
          </p:nvPr>
        </p:nvSpPr>
        <p:spPr>
          <a:xfrm>
            <a:off x="0" y="8685213"/>
            <a:ext cx="2971800" cy="457200"/>
          </a:xfrm>
          <a:prstGeom prst="rect">
            <a:avLst/>
          </a:prstGeom>
        </p:spPr>
        <p:txBody>
          <a:bodyPr vert="horz"/>
          <a:lstStyle/>
          <a:p>
            <a:endParaRPr lang="en-US"/>
          </a:p>
        </p:txBody>
      </p:sp>
      <p:sp>
        <p:nvSpPr>
          <p:cNvPr id="5" name="Rectangle 5"/>
          <p:cNvSpPr>
            <a:spLocks noGrp="1"/>
          </p:cNvSpPr>
          <p:nvPr>
            <p:ph type="sldNum" sz="quarter" idx="3"/>
          </p:nvPr>
        </p:nvSpPr>
        <p:spPr>
          <a:xfrm>
            <a:off x="3884613" y="8685213"/>
            <a:ext cx="2971800" cy="457200"/>
          </a:xfrm>
          <a:prstGeom prst="rect">
            <a:avLst/>
          </a:prstGeom>
        </p:spPr>
        <p:txBody>
          <a:bodyPr vert="horz"/>
          <a:lstStyle/>
          <a:p>
            <a:fld id="{92977F1F-E40B-4E53-8E11-28ED506983A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a:lstStyle/>
          <a:p>
            <a:endParaRPr lang="en-US"/>
          </a:p>
        </p:txBody>
      </p:sp>
      <p:sp>
        <p:nvSpPr>
          <p:cNvPr id="3" name="Rectangle 3"/>
          <p:cNvSpPr>
            <a:spLocks noGrp="1"/>
          </p:cNvSpPr>
          <p:nvPr>
            <p:ph type="dt" idx="1"/>
          </p:nvPr>
        </p:nvSpPr>
        <p:spPr>
          <a:xfrm>
            <a:off x="3884613" y="0"/>
            <a:ext cx="2971800" cy="457200"/>
          </a:xfrm>
          <a:prstGeom prst="rect">
            <a:avLst/>
          </a:prstGeom>
        </p:spPr>
        <p:txBody>
          <a:bodyPr vert="horz"/>
          <a:lstStyle/>
          <a:p>
            <a:fld id="{2D9FB51A-E05F-4494-ADA5-A77EAE266FCF}" type="datetimeFigureOut">
              <a:rPr lang="en-US" smtClean="0"/>
              <a:pPr/>
              <a:t>12/6/2012</a:t>
            </a:fld>
            <a:endParaRPr lang="en-US"/>
          </a:p>
        </p:txBody>
      </p:sp>
      <p:sp>
        <p:nvSpPr>
          <p:cNvPr id="4" name="Rectangle 4"/>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anchor="ctr"/>
          <a:lstStyle/>
          <a:p>
            <a:endParaRPr lang="en-US"/>
          </a:p>
        </p:txBody>
      </p:sp>
      <p:sp>
        <p:nvSpPr>
          <p:cNvPr id="5" name="Rectangle 5"/>
          <p:cNvSpPr>
            <a:spLocks noGrp="1"/>
          </p:cNvSpPr>
          <p:nvPr>
            <p:ph type="body" sz="quarter" idx="3"/>
          </p:nvPr>
        </p:nvSpPr>
        <p:spPr>
          <a:xfrm>
            <a:off x="685800" y="4343400"/>
            <a:ext cx="5486400" cy="4114800"/>
          </a:xfrm>
          <a:prstGeom prst="rect">
            <a:avLst/>
          </a:prstGeom>
        </p:spPr>
        <p:txBody>
          <a:bodyPr vert="horz">
            <a:normAutofit/>
          </a:bodyPr>
          <a:lstStyle/>
          <a:p>
            <a:pPr lvl="0"/>
            <a:r>
              <a:rPr lang="en-US" noProof="1" smtClean="0"/>
              <a:t>Click to edit Master text styles</a:t>
            </a:r>
            <a:endParaRPr lang="en-US"/>
          </a:p>
          <a:p>
            <a:pPr lvl="1"/>
            <a:r>
              <a:rPr lang="en-US" noProof="1" smtClean="0"/>
              <a:t>Second level</a:t>
            </a:r>
          </a:p>
          <a:p>
            <a:pPr lvl="2"/>
            <a:r>
              <a:rPr lang="en-US" noProof="1" smtClean="0"/>
              <a:t>Third level</a:t>
            </a:r>
          </a:p>
          <a:p>
            <a:pPr lvl="3"/>
            <a:r>
              <a:rPr lang="en-US" noProof="1" smtClean="0"/>
              <a:t>Fourth level</a:t>
            </a:r>
          </a:p>
          <a:p>
            <a:pPr lvl="4"/>
            <a:r>
              <a:rPr lang="en-US" noProof="1" smtClean="0"/>
              <a:t>Fifth level</a:t>
            </a:r>
            <a:endParaRPr lang="en-US"/>
          </a:p>
        </p:txBody>
      </p:sp>
      <p:sp>
        <p:nvSpPr>
          <p:cNvPr id="6" name="Rectangle 6"/>
          <p:cNvSpPr>
            <a:spLocks noGrp="1"/>
          </p:cNvSpPr>
          <p:nvPr>
            <p:ph type="ftr" sz="quarter" idx="4"/>
          </p:nvPr>
        </p:nvSpPr>
        <p:spPr>
          <a:xfrm>
            <a:off x="0" y="8685213"/>
            <a:ext cx="2971800" cy="457200"/>
          </a:xfrm>
          <a:prstGeom prst="rect">
            <a:avLst/>
          </a:prstGeom>
        </p:spPr>
        <p:txBody>
          <a:bodyPr vert="horz"/>
          <a:lstStyle/>
          <a:p>
            <a:endParaRPr lang="en-US"/>
          </a:p>
        </p:txBody>
      </p:sp>
      <p:sp>
        <p:nvSpPr>
          <p:cNvPr id="7" name="Rectangle 7"/>
          <p:cNvSpPr>
            <a:spLocks noGrp="1"/>
          </p:cNvSpPr>
          <p:nvPr>
            <p:ph type="sldNum" sz="quarter" idx="5"/>
          </p:nvPr>
        </p:nvSpPr>
        <p:spPr>
          <a:xfrm>
            <a:off x="3884613" y="8685213"/>
            <a:ext cx="2971800" cy="457200"/>
          </a:xfrm>
          <a:prstGeom prst="rect">
            <a:avLst/>
          </a:prstGeom>
        </p:spPr>
        <p:txBody>
          <a:bodyPr vert="horz"/>
          <a:lstStyle/>
          <a:p>
            <a:fld id="{13CD1B0D-083E-4DA2-81AD-16B7E971189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a:p>
        </p:txBody>
      </p:sp>
      <p:sp>
        <p:nvSpPr>
          <p:cNvPr id="3" name="Rectangle 3"/>
          <p:cNvSpPr>
            <a:spLocks noGrp="1"/>
          </p:cNvSpPr>
          <p:nvPr>
            <p:ph type="body" idx="1"/>
          </p:nvPr>
        </p:nvSpPr>
        <p:spPr/>
        <p:txBody>
          <a:bodyPr/>
          <a:lstStyle/>
          <a:p>
            <a:r>
              <a:rPr lang="en-US" dirty="0" smtClean="0"/>
              <a:t>Discuss the future</a:t>
            </a:r>
            <a:r>
              <a:rPr lang="en-US" baseline="0" dirty="0" smtClean="0"/>
              <a:t> of textbooks. </a:t>
            </a:r>
            <a:endParaRPr lang="en-US" dirty="0"/>
          </a:p>
        </p:txBody>
      </p:sp>
      <p:sp>
        <p:nvSpPr>
          <p:cNvPr id="4" name="Rectangle 4"/>
          <p:cNvSpPr>
            <a:spLocks noGrp="1"/>
          </p:cNvSpPr>
          <p:nvPr>
            <p:ph type="dt" idx="10"/>
          </p:nvPr>
        </p:nvSpPr>
        <p:spPr/>
        <p:txBody>
          <a:bodyPr/>
          <a:lstStyle/>
          <a:p>
            <a:fld id="{2D9FB51A-E05F-4494-ADA5-A77EAE266FCF}" type="datetimeFigureOut">
              <a:rPr lang="en-US" smtClean="0"/>
              <a:pPr/>
              <a:t>12/6/2012</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13CD1B0D-083E-4DA2-81AD-16B7E971189E}" type="slidenum">
              <a:rPr lang="en-US" smtClean="0"/>
              <a:pPr/>
              <a:t>1</a:t>
            </a:fld>
            <a:endParaRPr lang="en-US"/>
          </a:p>
        </p:txBody>
      </p:sp>
      <p:sp>
        <p:nvSpPr>
          <p:cNvPr id="7" name="Rectangle 7"/>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a:p>
        </p:txBody>
      </p:sp>
      <p:sp>
        <p:nvSpPr>
          <p:cNvPr id="3" name="Rectangle 3"/>
          <p:cNvSpPr>
            <a:spLocks noGrp="1"/>
          </p:cNvSpPr>
          <p:nvPr>
            <p:ph type="body" idx="1"/>
          </p:nvPr>
        </p:nvSpPr>
        <p:spPr/>
        <p:txBody>
          <a:bodyPr/>
          <a:lstStyle/>
          <a:p>
            <a:endParaRPr lang="en-US" dirty="0"/>
          </a:p>
        </p:txBody>
      </p:sp>
      <p:sp>
        <p:nvSpPr>
          <p:cNvPr id="4" name="Rectangle 4"/>
          <p:cNvSpPr>
            <a:spLocks noGrp="1"/>
          </p:cNvSpPr>
          <p:nvPr>
            <p:ph type="dt" idx="10"/>
          </p:nvPr>
        </p:nvSpPr>
        <p:spPr/>
        <p:txBody>
          <a:bodyPr/>
          <a:lstStyle/>
          <a:p>
            <a:fld id="{2D9FB51A-E05F-4494-ADA5-A77EAE266FCF}" type="datetimeFigureOut">
              <a:rPr lang="en-US" smtClean="0"/>
              <a:pPr/>
              <a:t>12/6/2012</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13CD1B0D-083E-4DA2-81AD-16B7E971189E}" type="slidenum">
              <a:rPr lang="en-US" smtClean="0"/>
              <a:pPr/>
              <a:t>10</a:t>
            </a:fld>
            <a:endParaRPr lang="en-US"/>
          </a:p>
        </p:txBody>
      </p:sp>
      <p:sp>
        <p:nvSpPr>
          <p:cNvPr id="7" name="Rectangle 7"/>
          <p:cNvSpPr>
            <a:spLocks noGrp="1"/>
          </p:cNvSpPr>
          <p:nvPr>
            <p:ph type="hdr" sz="quarter" idx="13"/>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3CD1B0D-083E-4DA2-81AD-16B7E971189E}"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a:p>
        </p:txBody>
      </p:sp>
      <p:sp>
        <p:nvSpPr>
          <p:cNvPr id="3" name="Rectangle 3"/>
          <p:cNvSpPr>
            <a:spLocks noGrp="1"/>
          </p:cNvSpPr>
          <p:nvPr>
            <p:ph type="body" idx="1"/>
          </p:nvPr>
        </p:nvSpPr>
        <p:spPr/>
        <p:txBody>
          <a:bodyPr/>
          <a:lstStyle/>
          <a:p>
            <a:r>
              <a:rPr lang="en-US" dirty="0" smtClean="0"/>
              <a:t>How it relates to materials provided by FIMC-VI. Currently:</a:t>
            </a:r>
            <a:r>
              <a:rPr lang="en-US" baseline="0" dirty="0" smtClean="0"/>
              <a:t> We only source the digital materials. We do not do digital conversions. We do not store digital files for distribution.</a:t>
            </a:r>
            <a:endParaRPr lang="en-US" dirty="0"/>
          </a:p>
        </p:txBody>
      </p:sp>
      <p:sp>
        <p:nvSpPr>
          <p:cNvPr id="4" name="Rectangle 4"/>
          <p:cNvSpPr>
            <a:spLocks noGrp="1"/>
          </p:cNvSpPr>
          <p:nvPr>
            <p:ph type="dt" idx="10"/>
          </p:nvPr>
        </p:nvSpPr>
        <p:spPr/>
        <p:txBody>
          <a:bodyPr/>
          <a:lstStyle/>
          <a:p>
            <a:fld id="{2D9FB51A-E05F-4494-ADA5-A77EAE266FCF}" type="datetimeFigureOut">
              <a:rPr lang="en-US" smtClean="0"/>
              <a:pPr/>
              <a:t>12/6/2012</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13CD1B0D-083E-4DA2-81AD-16B7E971189E}" type="slidenum">
              <a:rPr lang="en-US" smtClean="0"/>
              <a:pPr/>
              <a:t>2</a:t>
            </a:fld>
            <a:endParaRPr lang="en-US"/>
          </a:p>
        </p:txBody>
      </p:sp>
      <p:sp>
        <p:nvSpPr>
          <p:cNvPr id="7" name="Rectangle 7"/>
          <p:cNvSpPr>
            <a:spLocks noGrp="1"/>
          </p:cNvSpPr>
          <p:nvPr>
            <p:ph type="hdr" sz="quarter" idx="13"/>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a:p>
        </p:txBody>
      </p:sp>
      <p:sp>
        <p:nvSpPr>
          <p:cNvPr id="3" name="Rectangle 3"/>
          <p:cNvSpPr>
            <a:spLocks noGrp="1"/>
          </p:cNvSpPr>
          <p:nvPr>
            <p:ph type="body" idx="1"/>
          </p:nvPr>
        </p:nvSpPr>
        <p:spPr/>
        <p:txBody>
          <a:bodyPr/>
          <a:lstStyle/>
          <a:p>
            <a:endParaRPr lang="en-US"/>
          </a:p>
        </p:txBody>
      </p:sp>
      <p:sp>
        <p:nvSpPr>
          <p:cNvPr id="4" name="Rectangle 4"/>
          <p:cNvSpPr>
            <a:spLocks noGrp="1"/>
          </p:cNvSpPr>
          <p:nvPr>
            <p:ph type="dt" idx="10"/>
          </p:nvPr>
        </p:nvSpPr>
        <p:spPr/>
        <p:txBody>
          <a:bodyPr/>
          <a:lstStyle/>
          <a:p>
            <a:fld id="{2D9FB51A-E05F-4494-ADA5-A77EAE266FCF}" type="datetimeFigureOut">
              <a:rPr lang="en-US" smtClean="0"/>
              <a:pPr/>
              <a:t>12/6/2012</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13CD1B0D-083E-4DA2-81AD-16B7E971189E}" type="slidenum">
              <a:rPr lang="en-US" smtClean="0"/>
              <a:pPr/>
              <a:t>3</a:t>
            </a:fld>
            <a:endParaRPr lang="en-US"/>
          </a:p>
        </p:txBody>
      </p:sp>
      <p:sp>
        <p:nvSpPr>
          <p:cNvPr id="7" name="Rectangle 7"/>
          <p:cNvSpPr>
            <a:spLocks noGrp="1"/>
          </p:cNvSpPr>
          <p:nvPr>
            <p:ph type="hdr" sz="quarter" idx="13"/>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a:p>
        </p:txBody>
      </p:sp>
      <p:sp>
        <p:nvSpPr>
          <p:cNvPr id="3" name="Rectangle 3"/>
          <p:cNvSpPr>
            <a:spLocks noGrp="1"/>
          </p:cNvSpPr>
          <p:nvPr>
            <p:ph type="body" idx="1"/>
          </p:nvPr>
        </p:nvSpPr>
        <p:spPr/>
        <p:txBody>
          <a:bodyPr/>
          <a:lstStyle/>
          <a:p>
            <a:endParaRPr lang="en-US" dirty="0"/>
          </a:p>
        </p:txBody>
      </p:sp>
      <p:sp>
        <p:nvSpPr>
          <p:cNvPr id="4" name="Rectangle 4"/>
          <p:cNvSpPr>
            <a:spLocks noGrp="1"/>
          </p:cNvSpPr>
          <p:nvPr>
            <p:ph type="dt" idx="10"/>
          </p:nvPr>
        </p:nvSpPr>
        <p:spPr/>
        <p:txBody>
          <a:bodyPr/>
          <a:lstStyle/>
          <a:p>
            <a:fld id="{2D9FB51A-E05F-4494-ADA5-A77EAE266FCF}" type="datetimeFigureOut">
              <a:rPr lang="en-US" smtClean="0"/>
              <a:pPr/>
              <a:t>12/6/2012</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13CD1B0D-083E-4DA2-81AD-16B7E971189E}" type="slidenum">
              <a:rPr lang="en-US" smtClean="0"/>
              <a:pPr/>
              <a:t>4</a:t>
            </a:fld>
            <a:endParaRPr lang="en-US"/>
          </a:p>
        </p:txBody>
      </p:sp>
      <p:sp>
        <p:nvSpPr>
          <p:cNvPr id="7" name="Rectangle 7"/>
          <p:cNvSpPr>
            <a:spLocks noGrp="1"/>
          </p:cNvSpPr>
          <p:nvPr>
            <p:ph type="hdr" sz="quarter" idx="13"/>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a:p>
        </p:txBody>
      </p:sp>
      <p:sp>
        <p:nvSpPr>
          <p:cNvPr id="3" name="Rectangle 3"/>
          <p:cNvSpPr>
            <a:spLocks noGrp="1"/>
          </p:cNvSpPr>
          <p:nvPr>
            <p:ph type="body" idx="1"/>
          </p:nvPr>
        </p:nvSpPr>
        <p:spPr/>
        <p:txBody>
          <a:bodyPr/>
          <a:lstStyle/>
          <a:p>
            <a:endParaRPr lang="en-US" dirty="0"/>
          </a:p>
        </p:txBody>
      </p:sp>
      <p:sp>
        <p:nvSpPr>
          <p:cNvPr id="4" name="Rectangle 4"/>
          <p:cNvSpPr>
            <a:spLocks noGrp="1"/>
          </p:cNvSpPr>
          <p:nvPr>
            <p:ph type="dt" idx="10"/>
          </p:nvPr>
        </p:nvSpPr>
        <p:spPr/>
        <p:txBody>
          <a:bodyPr/>
          <a:lstStyle/>
          <a:p>
            <a:fld id="{2D9FB51A-E05F-4494-ADA5-A77EAE266FCF}" type="datetimeFigureOut">
              <a:rPr lang="en-US" smtClean="0"/>
              <a:pPr/>
              <a:t>12/6/2012</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13CD1B0D-083E-4DA2-81AD-16B7E971189E}" type="slidenum">
              <a:rPr lang="en-US" smtClean="0"/>
              <a:pPr/>
              <a:t>5</a:t>
            </a:fld>
            <a:endParaRPr lang="en-US"/>
          </a:p>
        </p:txBody>
      </p:sp>
      <p:sp>
        <p:nvSpPr>
          <p:cNvPr id="7" name="Rectangle 7"/>
          <p:cNvSpPr>
            <a:spLocks noGrp="1"/>
          </p:cNvSpPr>
          <p:nvPr>
            <p:ph type="hdr" sz="quarter" idx="13"/>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a:p>
        </p:txBody>
      </p:sp>
      <p:sp>
        <p:nvSpPr>
          <p:cNvPr id="3" name="Rectangle 3"/>
          <p:cNvSpPr>
            <a:spLocks noGrp="1"/>
          </p:cNvSpPr>
          <p:nvPr>
            <p:ph type="body" idx="1"/>
          </p:nvPr>
        </p:nvSpPr>
        <p:spPr/>
        <p:txBody>
          <a:bodyPr/>
          <a:lstStyle/>
          <a:p>
            <a:endParaRPr lang="en-US" dirty="0"/>
          </a:p>
        </p:txBody>
      </p:sp>
      <p:sp>
        <p:nvSpPr>
          <p:cNvPr id="4" name="Rectangle 4"/>
          <p:cNvSpPr>
            <a:spLocks noGrp="1"/>
          </p:cNvSpPr>
          <p:nvPr>
            <p:ph type="dt" idx="10"/>
          </p:nvPr>
        </p:nvSpPr>
        <p:spPr/>
        <p:txBody>
          <a:bodyPr/>
          <a:lstStyle/>
          <a:p>
            <a:fld id="{2D9FB51A-E05F-4494-ADA5-A77EAE266FCF}" type="datetimeFigureOut">
              <a:rPr lang="en-US" smtClean="0"/>
              <a:pPr/>
              <a:t>12/6/2012</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13CD1B0D-083E-4DA2-81AD-16B7E971189E}" type="slidenum">
              <a:rPr lang="en-US" smtClean="0"/>
              <a:pPr/>
              <a:t>6</a:t>
            </a:fld>
            <a:endParaRPr lang="en-US"/>
          </a:p>
        </p:txBody>
      </p:sp>
      <p:sp>
        <p:nvSpPr>
          <p:cNvPr id="7" name="Rectangle 7"/>
          <p:cNvSpPr>
            <a:spLocks noGrp="1"/>
          </p:cNvSpPr>
          <p:nvPr>
            <p:ph type="hdr" sz="quarter" idx="13"/>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a:p>
        </p:txBody>
      </p:sp>
      <p:sp>
        <p:nvSpPr>
          <p:cNvPr id="3" name="Rectangle 3"/>
          <p:cNvSpPr>
            <a:spLocks noGrp="1"/>
          </p:cNvSpPr>
          <p:nvPr>
            <p:ph type="body" idx="1"/>
          </p:nvPr>
        </p:nvSpPr>
        <p:spPr/>
        <p:txBody>
          <a:bodyPr/>
          <a:lstStyle/>
          <a:p>
            <a:endParaRPr lang="en-US" dirty="0"/>
          </a:p>
        </p:txBody>
      </p:sp>
      <p:sp>
        <p:nvSpPr>
          <p:cNvPr id="4" name="Rectangle 4"/>
          <p:cNvSpPr>
            <a:spLocks noGrp="1"/>
          </p:cNvSpPr>
          <p:nvPr>
            <p:ph type="dt" idx="10"/>
          </p:nvPr>
        </p:nvSpPr>
        <p:spPr/>
        <p:txBody>
          <a:bodyPr/>
          <a:lstStyle/>
          <a:p>
            <a:fld id="{2D9FB51A-E05F-4494-ADA5-A77EAE266FCF}" type="datetimeFigureOut">
              <a:rPr lang="en-US" smtClean="0"/>
              <a:pPr/>
              <a:t>12/6/2012</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13CD1B0D-083E-4DA2-81AD-16B7E971189E}" type="slidenum">
              <a:rPr lang="en-US" smtClean="0"/>
              <a:pPr/>
              <a:t>7</a:t>
            </a:fld>
            <a:endParaRPr lang="en-US"/>
          </a:p>
        </p:txBody>
      </p:sp>
      <p:sp>
        <p:nvSpPr>
          <p:cNvPr id="7" name="Rectangle 7"/>
          <p:cNvSpPr>
            <a:spLocks noGrp="1"/>
          </p:cNvSpPr>
          <p:nvPr>
            <p:ph type="hdr" sz="quarter" idx="13"/>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a:p>
        </p:txBody>
      </p:sp>
      <p:sp>
        <p:nvSpPr>
          <p:cNvPr id="3" name="Rectangle 3"/>
          <p:cNvSpPr>
            <a:spLocks noGrp="1"/>
          </p:cNvSpPr>
          <p:nvPr>
            <p:ph type="body" idx="1"/>
          </p:nvPr>
        </p:nvSpPr>
        <p:spPr/>
        <p:txBody>
          <a:bodyPr/>
          <a:lstStyle/>
          <a:p>
            <a:endParaRPr lang="en-US" dirty="0"/>
          </a:p>
        </p:txBody>
      </p:sp>
      <p:sp>
        <p:nvSpPr>
          <p:cNvPr id="4" name="Rectangle 4"/>
          <p:cNvSpPr>
            <a:spLocks noGrp="1"/>
          </p:cNvSpPr>
          <p:nvPr>
            <p:ph type="dt" idx="10"/>
          </p:nvPr>
        </p:nvSpPr>
        <p:spPr/>
        <p:txBody>
          <a:bodyPr/>
          <a:lstStyle/>
          <a:p>
            <a:fld id="{2D9FB51A-E05F-4494-ADA5-A77EAE266FCF}" type="datetimeFigureOut">
              <a:rPr lang="en-US" smtClean="0"/>
              <a:pPr/>
              <a:t>12/6/2012</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13CD1B0D-083E-4DA2-81AD-16B7E971189E}" type="slidenum">
              <a:rPr lang="en-US" smtClean="0"/>
              <a:pPr/>
              <a:t>8</a:t>
            </a:fld>
            <a:endParaRPr lang="en-US"/>
          </a:p>
        </p:txBody>
      </p:sp>
      <p:sp>
        <p:nvSpPr>
          <p:cNvPr id="7" name="Rectangle 7"/>
          <p:cNvSpPr>
            <a:spLocks noGrp="1"/>
          </p:cNvSpPr>
          <p:nvPr>
            <p:ph type="hdr" sz="quarter" idx="13"/>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3CD1B0D-083E-4DA2-81AD-16B7E971189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n-US"/>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dirty="0"/>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16" name="Date Placeholder 15"/>
          <p:cNvSpPr>
            <a:spLocks noGrp="1"/>
          </p:cNvSpPr>
          <p:nvPr>
            <p:ph type="dt" sz="half" idx="10"/>
          </p:nvPr>
        </p:nvSpPr>
        <p:spPr/>
        <p:txBody>
          <a:bodyPr/>
          <a:lstStyle/>
          <a:p>
            <a:fld id="{2B10AB5E-65B2-470F-A90D-8944CCF2250D}" type="datetime2">
              <a:rPr lang="en-US" smtClean="0"/>
              <a:pPr/>
              <a:t>Thursday, December 06, 2012</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CF7A2BDD-D331-44F0-96AA-4FB4ED49706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5" name="Date Placeholder 24"/>
          <p:cNvSpPr>
            <a:spLocks noGrp="1"/>
          </p:cNvSpPr>
          <p:nvPr>
            <p:ph type="dt" sz="half" idx="10"/>
          </p:nvPr>
        </p:nvSpPr>
        <p:spPr/>
        <p:txBody>
          <a:bodyPr/>
          <a:lstStyle/>
          <a:p>
            <a:fld id="{B5F4066D-E18E-46CA-ADDB-DC7D9F287FCD}" type="datetime2">
              <a:rPr lang="en-US" smtClean="0"/>
              <a:pPr/>
              <a:t>Thursday, December 06, 2012</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CF7A2BDD-D331-44F0-96AA-4FB4ED49706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dirty="0"/>
          </a:p>
        </p:txBody>
      </p:sp>
      <p:sp>
        <p:nvSpPr>
          <p:cNvPr id="12" name="Date Placeholder 11"/>
          <p:cNvSpPr>
            <a:spLocks noGrp="1"/>
          </p:cNvSpPr>
          <p:nvPr>
            <p:ph type="dt" sz="half" idx="10"/>
          </p:nvPr>
        </p:nvSpPr>
        <p:spPr/>
        <p:txBody>
          <a:bodyPr/>
          <a:lstStyle/>
          <a:p>
            <a:fld id="{8E2E5AB2-AD30-4274-ADEE-77A916493B5C}" type="datetime2">
              <a:rPr lang="en-US" smtClean="0"/>
              <a:pPr/>
              <a:t>Thursday, December 06, 2012</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7A2BDD-D331-44F0-96AA-4FB4ED49706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9C76396-5064-41C5-A285-015EE0047001}" type="datetime2">
              <a:rPr lang="en-US" smtClean="0"/>
              <a:pPr/>
              <a:t>Thursday, December 06, 2012</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7A2BDD-D331-44F0-96AA-4FB4ED49706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itle and 2 Conten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lgn="l">
              <a:defRPr/>
            </a:lvl1pPr>
          </a:lstStyle>
          <a:p>
            <a:r>
              <a:rPr lang="en-US" noProof="1" smtClean="0"/>
              <a:t>Click to edit Master title style</a:t>
            </a:r>
            <a:endParaRPr lang="en-US" dirty="0"/>
          </a:p>
        </p:txBody>
      </p:sp>
      <p:sp>
        <p:nvSpPr>
          <p:cNvPr id="3" name="Rectangle 3"/>
          <p:cNvSpPr>
            <a:spLocks noGrp="1"/>
          </p:cNvSpPr>
          <p:nvPr>
            <p:ph sz="half" idx="1"/>
          </p:nvPr>
        </p:nvSpPr>
        <p:spPr>
          <a:xfrm>
            <a:off x="457200" y="1600200"/>
            <a:ext cx="4038600" cy="4525963"/>
          </a:xfrm>
        </p:spPr>
        <p:txBody>
          <a:bodyPr/>
          <a:lstStyle/>
          <a:p>
            <a:pPr lvl="0"/>
            <a:r>
              <a:rPr lang="en-US" noProof="1" smtClean="0"/>
              <a:t>Click to edit Master text styles</a:t>
            </a:r>
          </a:p>
          <a:p>
            <a:pPr lvl="1"/>
            <a:r>
              <a:rPr lang="en-US" noProof="1" smtClean="0"/>
              <a:t>Second level</a:t>
            </a:r>
          </a:p>
          <a:p>
            <a:pPr lvl="2"/>
            <a:r>
              <a:rPr lang="en-US" noProof="1" smtClean="0"/>
              <a:t>Third level</a:t>
            </a:r>
          </a:p>
          <a:p>
            <a:pPr lvl="3"/>
            <a:r>
              <a:rPr lang="en-US" noProof="1" smtClean="0"/>
              <a:t>Fourth level</a:t>
            </a:r>
          </a:p>
          <a:p>
            <a:pPr lvl="4"/>
            <a:r>
              <a:rPr lang="en-US" noProof="1" smtClean="0"/>
              <a:t>Fifth level</a:t>
            </a:r>
            <a:endParaRPr lang="en-US"/>
          </a:p>
        </p:txBody>
      </p:sp>
      <p:sp>
        <p:nvSpPr>
          <p:cNvPr id="4" name="Rectangle 4"/>
          <p:cNvSpPr>
            <a:spLocks noGrp="1"/>
          </p:cNvSpPr>
          <p:nvPr>
            <p:ph sz="half" idx="2"/>
          </p:nvPr>
        </p:nvSpPr>
        <p:spPr>
          <a:xfrm>
            <a:off x="4648200" y="1600200"/>
            <a:ext cx="4038600" cy="4525963"/>
          </a:xfrm>
        </p:spPr>
        <p:txBody>
          <a:bodyPr/>
          <a:lstStyle/>
          <a:p>
            <a:pPr lvl="0"/>
            <a:r>
              <a:rPr lang="en-US" noProof="1" smtClean="0"/>
              <a:t>Click to edit Master text styles</a:t>
            </a:r>
          </a:p>
          <a:p>
            <a:pPr lvl="1"/>
            <a:r>
              <a:rPr lang="en-US" noProof="1" smtClean="0"/>
              <a:t>Second level</a:t>
            </a:r>
          </a:p>
          <a:p>
            <a:pPr lvl="2"/>
            <a:r>
              <a:rPr lang="en-US" noProof="1" smtClean="0"/>
              <a:t>Third level</a:t>
            </a:r>
          </a:p>
          <a:p>
            <a:pPr lvl="3"/>
            <a:r>
              <a:rPr lang="en-US" noProof="1" smtClean="0"/>
              <a:t>Fourth level</a:t>
            </a:r>
          </a:p>
          <a:p>
            <a:pPr lvl="4"/>
            <a:r>
              <a:rPr lang="en-US" noProof="1" smtClean="0"/>
              <a:t>Fifth level</a:t>
            </a:r>
            <a:endParaRPr lang="en-US"/>
          </a:p>
        </p:txBody>
      </p:sp>
      <p:sp>
        <p:nvSpPr>
          <p:cNvPr id="5" name="Rectangle 5"/>
          <p:cNvSpPr>
            <a:spLocks noGrp="1"/>
          </p:cNvSpPr>
          <p:nvPr>
            <p:ph type="dt" sz="half" idx="10"/>
          </p:nvPr>
        </p:nvSpPr>
        <p:spPr/>
        <p:txBody>
          <a:bodyPr/>
          <a:lstStyle/>
          <a:p>
            <a:fld id="{F83034B0-3E89-40BA-B086-97296A422E36}" type="datetimeFigureOut">
              <a:rPr lang="en-US" smtClean="0"/>
              <a:pPr/>
              <a:t>12/6/2012</a:t>
            </a:fld>
            <a:endParaRPr lang="en-US"/>
          </a:p>
        </p:txBody>
      </p:sp>
      <p:sp>
        <p:nvSpPr>
          <p:cNvPr id="6" name="Rectangle 6"/>
          <p:cNvSpPr>
            <a:spLocks noGrp="1"/>
          </p:cNvSpPr>
          <p:nvPr>
            <p:ph type="ftr" sz="quarter" idx="11"/>
          </p:nvPr>
        </p:nvSpPr>
        <p:spPr/>
        <p:txBody>
          <a:bodyPr/>
          <a:lstStyle/>
          <a:p>
            <a:endParaRPr lang="en-US"/>
          </a:p>
        </p:txBody>
      </p:sp>
      <p:sp>
        <p:nvSpPr>
          <p:cNvPr id="7" name="Rectangle 7"/>
          <p:cNvSpPr>
            <a:spLocks noGrp="1"/>
          </p:cNvSpPr>
          <p:nvPr>
            <p:ph type="sldNum" sz="quarter" idx="12"/>
          </p:nvPr>
        </p:nvSpPr>
        <p:spPr/>
        <p:txBody>
          <a:bodyPr/>
          <a:lstStyle/>
          <a:p>
            <a:fld id="{1D24C974-5669-4F4D-B5F7-AEFAF0EB8F6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lgn="l">
              <a:defRPr/>
            </a:lvl1pPr>
          </a:lstStyle>
          <a:p>
            <a:r>
              <a:rPr lang="en-US" noProof="1" smtClean="0"/>
              <a:t>Click to edit Master title style</a:t>
            </a:r>
            <a:endParaRPr lang="en-US" dirty="0"/>
          </a:p>
        </p:txBody>
      </p:sp>
      <p:sp>
        <p:nvSpPr>
          <p:cNvPr id="3" name="Rectangle 3"/>
          <p:cNvSpPr>
            <a:spLocks noGrp="1"/>
          </p:cNvSpPr>
          <p:nvPr>
            <p:ph type="body" idx="1"/>
          </p:nvPr>
        </p:nvSpPr>
        <p:spPr/>
        <p:txBody>
          <a:bodyPr/>
          <a:lstStyle/>
          <a:p>
            <a:pPr lvl="0"/>
            <a:r>
              <a:rPr lang="en-US" noProof="1" smtClean="0"/>
              <a:t>Click to edit Master text styles</a:t>
            </a:r>
          </a:p>
          <a:p>
            <a:pPr lvl="1"/>
            <a:r>
              <a:rPr lang="en-US" noProof="1" smtClean="0"/>
              <a:t>Second level</a:t>
            </a:r>
          </a:p>
          <a:p>
            <a:pPr lvl="2"/>
            <a:r>
              <a:rPr lang="en-US" noProof="1" smtClean="0"/>
              <a:t>Third level</a:t>
            </a:r>
          </a:p>
          <a:p>
            <a:pPr lvl="3"/>
            <a:r>
              <a:rPr lang="en-US" noProof="1" smtClean="0"/>
              <a:t>Fourth level</a:t>
            </a:r>
          </a:p>
          <a:p>
            <a:pPr lvl="4"/>
            <a:r>
              <a:rPr lang="en-US" noProof="1" smtClean="0"/>
              <a:t>Fifth level</a:t>
            </a:r>
            <a:endParaRPr lang="en-US"/>
          </a:p>
        </p:txBody>
      </p:sp>
      <p:sp>
        <p:nvSpPr>
          <p:cNvPr id="4" name="Rectangle 4"/>
          <p:cNvSpPr>
            <a:spLocks noGrp="1"/>
          </p:cNvSpPr>
          <p:nvPr>
            <p:ph type="dt" sz="half" idx="10"/>
          </p:nvPr>
        </p:nvSpPr>
        <p:spPr/>
        <p:txBody>
          <a:bodyPr/>
          <a:lstStyle/>
          <a:p>
            <a:fld id="{F83034B0-3E89-40BA-B086-97296A422E36}" type="datetimeFigureOut">
              <a:rPr lang="en-US" smtClean="0"/>
              <a:pPr/>
              <a:t>12/6/2012</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1D24C974-5669-4F4D-B5F7-AEFAF0EB8F6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ColTx" preserve="1">
  <p:cSld name="Title and 2-Column Tex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lgn="l">
              <a:defRPr/>
            </a:lvl1pPr>
          </a:lstStyle>
          <a:p>
            <a:r>
              <a:rPr lang="en-US" noProof="1" smtClean="0"/>
              <a:t>Click to edit Master title style</a:t>
            </a:r>
            <a:endParaRPr lang="en-US" dirty="0"/>
          </a:p>
        </p:txBody>
      </p:sp>
      <p:sp>
        <p:nvSpPr>
          <p:cNvPr id="3" name="Rectangle 3"/>
          <p:cNvSpPr>
            <a:spLocks noGrp="1"/>
          </p:cNvSpPr>
          <p:nvPr>
            <p:ph type="body" sz="half" idx="1"/>
          </p:nvPr>
        </p:nvSpPr>
        <p:spPr>
          <a:xfrm>
            <a:off x="457200" y="1600200"/>
            <a:ext cx="4038600" cy="4525963"/>
          </a:xfrm>
        </p:spPr>
        <p:txBody>
          <a:bodyPr/>
          <a:lstStyle/>
          <a:p>
            <a:pPr lvl="0"/>
            <a:r>
              <a:rPr lang="en-US" noProof="1" smtClean="0"/>
              <a:t>Click to edit Master text styles</a:t>
            </a:r>
          </a:p>
          <a:p>
            <a:pPr lvl="1"/>
            <a:r>
              <a:rPr lang="en-US" noProof="1" smtClean="0"/>
              <a:t>Second level</a:t>
            </a:r>
          </a:p>
          <a:p>
            <a:pPr lvl="2"/>
            <a:r>
              <a:rPr lang="en-US" noProof="1" smtClean="0"/>
              <a:t>Third level</a:t>
            </a:r>
          </a:p>
          <a:p>
            <a:pPr lvl="3"/>
            <a:r>
              <a:rPr lang="en-US" noProof="1" smtClean="0"/>
              <a:t>Fourth level</a:t>
            </a:r>
          </a:p>
          <a:p>
            <a:pPr lvl="4"/>
            <a:r>
              <a:rPr lang="en-US" noProof="1" smtClean="0"/>
              <a:t>Fifth level</a:t>
            </a:r>
            <a:endParaRPr lang="en-US"/>
          </a:p>
        </p:txBody>
      </p:sp>
      <p:sp>
        <p:nvSpPr>
          <p:cNvPr id="4" name="Rectangle 4"/>
          <p:cNvSpPr>
            <a:spLocks noGrp="1"/>
          </p:cNvSpPr>
          <p:nvPr>
            <p:ph type="body" sz="half" idx="2"/>
          </p:nvPr>
        </p:nvSpPr>
        <p:spPr>
          <a:xfrm>
            <a:off x="4648200" y="1600200"/>
            <a:ext cx="4038600" cy="4525963"/>
          </a:xfrm>
        </p:spPr>
        <p:txBody>
          <a:bodyPr/>
          <a:lstStyle/>
          <a:p>
            <a:pPr lvl="0"/>
            <a:r>
              <a:rPr lang="en-US" noProof="1" smtClean="0"/>
              <a:t>Click to edit Master text styles</a:t>
            </a:r>
          </a:p>
          <a:p>
            <a:pPr lvl="1"/>
            <a:r>
              <a:rPr lang="en-US" noProof="1" smtClean="0"/>
              <a:t>Second level</a:t>
            </a:r>
          </a:p>
          <a:p>
            <a:pPr lvl="2"/>
            <a:r>
              <a:rPr lang="en-US" noProof="1" smtClean="0"/>
              <a:t>Third level</a:t>
            </a:r>
          </a:p>
          <a:p>
            <a:pPr lvl="3"/>
            <a:r>
              <a:rPr lang="en-US" noProof="1" smtClean="0"/>
              <a:t>Fourth level</a:t>
            </a:r>
          </a:p>
          <a:p>
            <a:pPr lvl="4"/>
            <a:r>
              <a:rPr lang="en-US" noProof="1" smtClean="0"/>
              <a:t>Fifth level</a:t>
            </a:r>
            <a:endParaRPr lang="en-US"/>
          </a:p>
        </p:txBody>
      </p:sp>
      <p:sp>
        <p:nvSpPr>
          <p:cNvPr id="5" name="Rectangle 5"/>
          <p:cNvSpPr>
            <a:spLocks noGrp="1"/>
          </p:cNvSpPr>
          <p:nvPr>
            <p:ph type="dt" sz="half" idx="10"/>
          </p:nvPr>
        </p:nvSpPr>
        <p:spPr/>
        <p:txBody>
          <a:bodyPr/>
          <a:lstStyle/>
          <a:p>
            <a:fld id="{F83034B0-3E89-40BA-B086-97296A422E36}" type="datetimeFigureOut">
              <a:rPr lang="en-US" smtClean="0"/>
              <a:pPr/>
              <a:t>12/6/2012</a:t>
            </a:fld>
            <a:endParaRPr lang="en-US"/>
          </a:p>
        </p:txBody>
      </p:sp>
      <p:sp>
        <p:nvSpPr>
          <p:cNvPr id="6" name="Rectangle 6"/>
          <p:cNvSpPr>
            <a:spLocks noGrp="1"/>
          </p:cNvSpPr>
          <p:nvPr>
            <p:ph type="ftr" sz="quarter" idx="11"/>
          </p:nvPr>
        </p:nvSpPr>
        <p:spPr/>
        <p:txBody>
          <a:bodyPr/>
          <a:lstStyle/>
          <a:p>
            <a:endParaRPr lang="en-US"/>
          </a:p>
        </p:txBody>
      </p:sp>
      <p:sp>
        <p:nvSpPr>
          <p:cNvPr id="7" name="Rectangle 7"/>
          <p:cNvSpPr>
            <a:spLocks noGrp="1"/>
          </p:cNvSpPr>
          <p:nvPr>
            <p:ph type="sldNum" sz="quarter" idx="12"/>
          </p:nvPr>
        </p:nvSpPr>
        <p:spPr/>
        <p:txBody>
          <a:bodyPr/>
          <a:lstStyle/>
          <a:p>
            <a:fld id="{1D24C974-5669-4F4D-B5F7-AEFAF0EB8F6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alpha val="50000"/>
              </a:schemeClr>
            </a:gs>
            <a:gs pos="39999">
              <a:srgbClr val="85C2FF"/>
            </a:gs>
            <a:gs pos="70000">
              <a:srgbClr val="C4D6EB"/>
            </a:gs>
            <a:gs pos="100000">
              <a:srgbClr val="FFEBFA"/>
            </a:gs>
          </a:gsLst>
          <a:lin ang="18900000" scaled="1"/>
          <a:tileRect/>
        </a:gradFill>
        <a:effectLst/>
      </p:bgPr>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a:defRPr sz="1200">
                <a:solidFill>
                  <a:schemeClr val="accent1">
                    <a:shade val="75000"/>
                  </a:schemeClr>
                </a:solidFill>
              </a:defRPr>
            </a:lvl1pPr>
          </a:lstStyle>
          <a:p>
            <a:pPr algn="l"/>
            <a:fld id="{4C8A7A92-D244-4C94-97DC-00C50A8E32A7}" type="datetime2">
              <a:rPr lang="en-US" smtClean="0"/>
              <a:pPr algn="l"/>
              <a:t>Thursday, December 06, 2012</a:t>
            </a:fld>
            <a:endParaRPr lang="en-US" dirty="0">
              <a:solidFill>
                <a:schemeClr val="accent1">
                  <a:shade val="75000"/>
                </a:schemeClr>
              </a:solidFill>
            </a:endParaRPr>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a:defRPr sz="1200">
                <a:solidFill>
                  <a:schemeClr val="accent1">
                    <a:shade val="75000"/>
                  </a:schemeClr>
                </a:solidFill>
              </a:defRPr>
            </a:lvl1pPr>
          </a:lstStyle>
          <a:p>
            <a:pPr algn="r"/>
            <a:endParaRPr lang="en-US" dirty="0">
              <a:solidFill>
                <a:schemeClr val="accent1">
                  <a:shade val="75000"/>
                </a:schemeClr>
              </a:solidFill>
            </a:endParaRPr>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a:defRPr sz="1200">
                <a:solidFill>
                  <a:schemeClr val="accent1">
                    <a:shade val="75000"/>
                  </a:schemeClr>
                </a:solidFill>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dirty="0" smtClean="0"/>
              <a:t>Click to edit Master title style</a:t>
            </a:r>
            <a:endParaRPr lang="en-US" dirty="0"/>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n-US"/>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Lst>
  <p:txStyles>
    <p:titleStyle>
      <a:lvl1pPr algn="l" rtl="0" eaLnBrk="1" latinLnBrk="0" hangingPunct="1">
        <a:spcBef>
          <a:spcPct val="0"/>
        </a:spcBef>
        <a:buNone/>
        <a:defRPr sz="3600" b="1" kern="1200" cap="none" spc="0" baseline="0">
          <a:ln w="1905"/>
          <a:solidFill>
            <a:schemeClr val="accent5">
              <a:lumMod val="50000"/>
            </a:schemeClr>
          </a:solidFill>
          <a:effectLst>
            <a:innerShdw blurRad="69850" dist="43180" dir="5400000">
              <a:srgbClr val="000000">
                <a:alpha val="65000"/>
              </a:srgbClr>
            </a:innerShdw>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sz="1400" kern="1200" baseline="0">
          <a:solidFill>
            <a:schemeClr val="tx2"/>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ctrTitle"/>
          </p:nvPr>
        </p:nvSpPr>
        <p:spPr>
          <a:xfrm>
            <a:off x="228600" y="530225"/>
            <a:ext cx="8458200" cy="1222375"/>
          </a:xfrm>
        </p:spPr>
        <p:txBody>
          <a:bodyPr/>
          <a:lstStyle/>
          <a:p>
            <a:pPr algn="ctr"/>
            <a:r>
              <a:rPr lang="en-US" b="1" dirty="0" smtClean="0"/>
              <a:t>FIMC-VI, Digital Files and You</a:t>
            </a:r>
          </a:p>
        </p:txBody>
      </p:sp>
      <p:sp>
        <p:nvSpPr>
          <p:cNvPr id="3" name="Rectangle 3"/>
          <p:cNvSpPr>
            <a:spLocks noGrp="1"/>
          </p:cNvSpPr>
          <p:nvPr>
            <p:ph type="subTitle" idx="1"/>
          </p:nvPr>
        </p:nvSpPr>
        <p:spPr>
          <a:xfrm>
            <a:off x="381000" y="4419600"/>
            <a:ext cx="8458200" cy="914400"/>
          </a:xfrm>
        </p:spPr>
        <p:txBody>
          <a:bodyPr>
            <a:normAutofit/>
          </a:bodyPr>
          <a:lstStyle/>
          <a:p>
            <a:pPr algn="ctr"/>
            <a:r>
              <a:rPr lang="en-US" dirty="0" smtClean="0"/>
              <a:t>Florida Instructional Materials Center for the Visually Impaired</a:t>
            </a:r>
          </a:p>
          <a:p>
            <a:pPr algn="ctr"/>
            <a:r>
              <a:rPr lang="en-US" dirty="0" smtClean="0"/>
              <a:t>Kathee Cagle &amp; Mary Stoltz</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r>
              <a:rPr lang="en-US" smtClean="0"/>
              <a:t>Technology</a:t>
            </a:r>
            <a:endParaRPr lang="en-US" dirty="0"/>
          </a:p>
        </p:txBody>
      </p:sp>
      <p:sp>
        <p:nvSpPr>
          <p:cNvPr id="3" name="Rectangle 3"/>
          <p:cNvSpPr>
            <a:spLocks noGrp="1"/>
          </p:cNvSpPr>
          <p:nvPr>
            <p:ph type="body" idx="1"/>
          </p:nvPr>
        </p:nvSpPr>
        <p:spPr/>
        <p:txBody>
          <a:bodyPr/>
          <a:lstStyle/>
          <a:p>
            <a:r>
              <a:rPr lang="en-US" dirty="0" smtClean="0"/>
              <a:t>Digital Files</a:t>
            </a:r>
          </a:p>
          <a:p>
            <a:pPr lvl="1"/>
            <a:r>
              <a:rPr lang="en-US" dirty="0" smtClean="0"/>
              <a:t>The future is now</a:t>
            </a:r>
          </a:p>
          <a:p>
            <a:r>
              <a:rPr lang="en-US" dirty="0" smtClean="0"/>
              <a:t>Ordering</a:t>
            </a:r>
          </a:p>
          <a:p>
            <a:pPr lvl="1"/>
            <a:r>
              <a:rPr lang="en-US" dirty="0" smtClean="0"/>
              <a:t>Business as usual</a:t>
            </a:r>
          </a:p>
          <a:p>
            <a:r>
              <a:rPr lang="en-US" dirty="0" smtClean="0"/>
              <a:t>Security</a:t>
            </a:r>
          </a:p>
          <a:p>
            <a:pPr lvl="1"/>
            <a:r>
              <a:rPr lang="en-US" dirty="0" smtClean="0"/>
              <a:t>Copyright Protection</a:t>
            </a:r>
          </a:p>
        </p:txBody>
      </p:sp>
      <p:pic>
        <p:nvPicPr>
          <p:cNvPr id="2058" name="Picture 10" descr="C:\Documents and Settings\stoltzm\Local Settings\Temporary Internet Files\Content.IE5\5306K7C4\MP900341471[1].jpg"/>
          <p:cNvPicPr>
            <a:picLocks noChangeAspect="1" noChangeArrowheads="1"/>
          </p:cNvPicPr>
          <p:nvPr/>
        </p:nvPicPr>
        <p:blipFill>
          <a:blip r:embed="rId3" cstate="print"/>
          <a:srcRect/>
          <a:stretch>
            <a:fillRect/>
          </a:stretch>
        </p:blipFill>
        <p:spPr bwMode="auto">
          <a:xfrm>
            <a:off x="4876800" y="3657600"/>
            <a:ext cx="3657600" cy="2609088"/>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7" name="Picture 3" descr="C:\Documents and Settings\stoltzm\Local Settings\Temporary Internet Files\Content.IE5\UC7J13TE\MP910220931[1].jpg"/>
          <p:cNvPicPr>
            <a:picLocks noChangeAspect="1" noChangeArrowheads="1"/>
          </p:cNvPicPr>
          <p:nvPr/>
        </p:nvPicPr>
        <p:blipFill>
          <a:blip r:embed="rId3" cstate="print"/>
          <a:srcRect/>
          <a:stretch>
            <a:fillRect/>
          </a:stretch>
        </p:blipFill>
        <p:spPr bwMode="auto">
          <a:xfrm>
            <a:off x="0" y="718820"/>
            <a:ext cx="9144000" cy="542036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r>
              <a:rPr lang="en-US" b="1" dirty="0" smtClean="0"/>
              <a:t>FIMC-VI, Digital Files and You</a:t>
            </a:r>
            <a:endParaRPr lang="en-US" dirty="0"/>
          </a:p>
        </p:txBody>
      </p:sp>
      <p:graphicFrame>
        <p:nvGraphicFramePr>
          <p:cNvPr id="4" name="Diagram 4"/>
          <p:cNvGraphicFramePr>
            <a:graphicFrameLocks noGrp="1"/>
          </p:cNvGraphicFramePr>
          <p:nvPr>
            <p:ph idx="1"/>
          </p:nvPr>
        </p:nvGraphicFramePr>
        <p:xfrm>
          <a:off x="304800" y="1554163"/>
          <a:ext cx="8686800" cy="4525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r>
              <a:rPr lang="en-US" b="1" dirty="0" smtClean="0"/>
              <a:t>INTRODUCTION TO DIGITAL FILES</a:t>
            </a:r>
            <a:endParaRPr lang="en-US" dirty="0"/>
          </a:p>
        </p:txBody>
      </p:sp>
      <p:sp>
        <p:nvSpPr>
          <p:cNvPr id="3" name="Rectangle 3"/>
          <p:cNvSpPr>
            <a:spLocks noGrp="1"/>
          </p:cNvSpPr>
          <p:nvPr>
            <p:ph type="body" idx="1"/>
          </p:nvPr>
        </p:nvSpPr>
        <p:spPr/>
        <p:txBody>
          <a:bodyPr>
            <a:normAutofit/>
          </a:bodyPr>
          <a:lstStyle/>
          <a:p>
            <a:r>
              <a:rPr lang="en-US" dirty="0" smtClean="0"/>
              <a:t>Types of digital files</a:t>
            </a:r>
          </a:p>
          <a:p>
            <a:pPr lvl="1"/>
            <a:r>
              <a:rPr lang="en-US" dirty="0" smtClean="0"/>
              <a:t>DAISY Text</a:t>
            </a:r>
          </a:p>
          <a:p>
            <a:pPr lvl="1"/>
            <a:r>
              <a:rPr lang="en-US" dirty="0" smtClean="0"/>
              <a:t>Electronic Braille</a:t>
            </a:r>
          </a:p>
          <a:p>
            <a:pPr lvl="1"/>
            <a:r>
              <a:rPr lang="en-US" dirty="0" err="1" smtClean="0"/>
              <a:t>AudioPlus</a:t>
            </a:r>
            <a:endParaRPr lang="en-US" dirty="0" smtClean="0"/>
          </a:p>
          <a:p>
            <a:r>
              <a:rPr lang="en-US" dirty="0" smtClean="0"/>
              <a:t>Availability of digital files</a:t>
            </a:r>
          </a:p>
          <a:p>
            <a:r>
              <a:rPr lang="en-US" dirty="0" smtClean="0"/>
              <a:t>Realistic Expectations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r>
              <a:rPr lang="en-US" b="1" dirty="0" smtClean="0"/>
              <a:t>Introduction to digital files</a:t>
            </a:r>
            <a:endParaRPr lang="en-US" dirty="0"/>
          </a:p>
        </p:txBody>
      </p:sp>
      <p:graphicFrame>
        <p:nvGraphicFramePr>
          <p:cNvPr id="4" name="Diagram 4"/>
          <p:cNvGraphicFramePr>
            <a:graphicFrameLocks noGrp="1"/>
          </p:cNvGraphicFramePr>
          <p:nvPr>
            <p:ph idx="1"/>
          </p:nvPr>
        </p:nvGraphicFramePr>
        <p:xfrm>
          <a:off x="304800" y="1554163"/>
          <a:ext cx="8686800" cy="4525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2"/>
          <p:cNvSpPr>
            <a:spLocks noGrp="1"/>
          </p:cNvSpPr>
          <p:nvPr>
            <p:ph type="title"/>
          </p:nvPr>
        </p:nvSpPr>
        <p:spPr/>
        <p:txBody>
          <a:bodyPr/>
          <a:lstStyle/>
          <a:p>
            <a:r>
              <a:rPr lang="en-US" dirty="0" smtClean="0"/>
              <a:t>Daisy Text</a:t>
            </a:r>
            <a:endParaRPr lang="en-US" dirty="0"/>
          </a:p>
        </p:txBody>
      </p:sp>
      <p:sp>
        <p:nvSpPr>
          <p:cNvPr id="21" name="Rectangle 3"/>
          <p:cNvSpPr>
            <a:spLocks noGrp="1"/>
          </p:cNvSpPr>
          <p:nvPr>
            <p:ph type="body" idx="1"/>
          </p:nvPr>
        </p:nvSpPr>
        <p:spPr/>
        <p:txBody>
          <a:bodyPr>
            <a:normAutofit fontScale="70000" lnSpcReduction="20000"/>
          </a:bodyPr>
          <a:lstStyle/>
          <a:p>
            <a:r>
              <a:rPr lang="en-US" dirty="0" smtClean="0"/>
              <a:t>DAISY (Digital Accessible Information System) is a technical standard for digital audio books, periodicals and computerized text. DAISY is designed to be a complete audio substitute for print material and is specifically designed for use by people with "print disabilities," including blindness, impaired vision, and dyslexia. Based on MP3 and XML, the format has advanced features in addition to those of a traditional audio book. Users can search, place bookmarks, precisely navigate line by line, and regulate the speaking speed without distortion. DAISY also provides aurally accessible tables, references and additional information.[1] As a result, DAISY allows visually impaired listeners to navigate something as complex as an encyclopedia or textbook, otherwise impossible using conventional audio recordings.[2]</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r>
              <a:rPr lang="en-US" b="1" dirty="0" smtClean="0"/>
              <a:t>FIMC-VI, Digital Files and You</a:t>
            </a:r>
            <a:endParaRPr lang="en-US" dirty="0"/>
          </a:p>
        </p:txBody>
      </p:sp>
      <p:graphicFrame>
        <p:nvGraphicFramePr>
          <p:cNvPr id="4" name="Diagram 4"/>
          <p:cNvGraphicFramePr>
            <a:graphicFrameLocks noGrp="1"/>
          </p:cNvGraphicFramePr>
          <p:nvPr>
            <p:ph idx="1"/>
          </p:nvPr>
        </p:nvGraphicFramePr>
        <p:xfrm>
          <a:off x="304801" y="1554165"/>
          <a:ext cx="7848091" cy="40733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r>
              <a:rPr lang="en-US" smtClean="0"/>
              <a:t>Team Resources</a:t>
            </a:r>
            <a:endParaRPr lang="en-US" dirty="0"/>
          </a:p>
        </p:txBody>
      </p:sp>
      <p:graphicFrame>
        <p:nvGraphicFramePr>
          <p:cNvPr id="4" name="Diagram 4"/>
          <p:cNvGraphicFramePr>
            <a:graphicFrameLocks noGrp="1"/>
          </p:cNvGraphicFramePr>
          <p:nvPr>
            <p:ph idx="1"/>
          </p:nvPr>
        </p:nvGraphicFramePr>
        <p:xfrm>
          <a:off x="304800" y="1554163"/>
          <a:ext cx="8686800" cy="4525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r>
              <a:rPr lang="en-US" smtClean="0"/>
              <a:t>Procedures</a:t>
            </a:r>
            <a:endParaRPr lang="en-US" dirty="0"/>
          </a:p>
        </p:txBody>
      </p:sp>
      <p:graphicFrame>
        <p:nvGraphicFramePr>
          <p:cNvPr id="4" name="Diagram 4"/>
          <p:cNvGraphicFramePr>
            <a:graphicFrameLocks noGrp="1"/>
          </p:cNvGraphicFramePr>
          <p:nvPr>
            <p:ph idx="1"/>
          </p:nvPr>
        </p:nvGraphicFramePr>
        <p:xfrm>
          <a:off x="304800" y="1554163"/>
          <a:ext cx="8686800" cy="4525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txBox="1"/>
          <p:nvPr/>
        </p:nvSpPr>
        <p:spPr>
          <a:xfrm>
            <a:off x="457200" y="6124575"/>
            <a:ext cx="8229600" cy="503105"/>
          </a:xfrm>
          <a:prstGeom prst="rect">
            <a:avLst/>
          </a:prstGeom>
          <a:noFill/>
        </p:spPr>
        <p:txBody>
          <a:bodyPr wrap="square">
            <a:noAutofit/>
          </a:bodyPr>
          <a:lstStyle/>
          <a:p>
            <a:pPr marL="0" indent="0">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a:t>
            </a:r>
            <a:endParaRPr lang="en-US" dirty="0"/>
          </a:p>
        </p:txBody>
      </p:sp>
      <p:sp>
        <p:nvSpPr>
          <p:cNvPr id="3" name="Text Placeholder 2"/>
          <p:cNvSpPr>
            <a:spLocks noGrp="1"/>
          </p:cNvSpPr>
          <p:nvPr>
            <p:ph type="body" idx="1"/>
          </p:nvPr>
        </p:nvSpPr>
        <p:spPr/>
        <p:txBody>
          <a:bodyPr>
            <a:normAutofit lnSpcReduction="10000"/>
          </a:bodyPr>
          <a:lstStyle/>
          <a:p>
            <a:r>
              <a:rPr lang="en-US" dirty="0" smtClean="0"/>
              <a:t>District Policies</a:t>
            </a:r>
          </a:p>
          <a:p>
            <a:endParaRPr lang="en-US" dirty="0" smtClean="0"/>
          </a:p>
          <a:p>
            <a:r>
              <a:rPr lang="en-US" dirty="0" smtClean="0"/>
              <a:t>Copyright and Exemptions</a:t>
            </a:r>
          </a:p>
          <a:p>
            <a:pPr lvl="1"/>
            <a:r>
              <a:rPr lang="en-US" dirty="0" smtClean="0"/>
              <a:t>Chafee Amendment</a:t>
            </a:r>
          </a:p>
          <a:p>
            <a:pPr lvl="1"/>
            <a:endParaRPr lang="en-US" dirty="0" smtClean="0"/>
          </a:p>
          <a:p>
            <a:r>
              <a:rPr lang="en-US" dirty="0" smtClean="0"/>
              <a:t>Eligibility</a:t>
            </a:r>
          </a:p>
          <a:p>
            <a:endParaRPr lang="en-US" dirty="0" smtClean="0"/>
          </a:p>
          <a:p>
            <a:r>
              <a:rPr lang="en-US" dirty="0" smtClean="0"/>
              <a:t>One student = One book</a:t>
            </a:r>
          </a:p>
        </p:txBody>
      </p:sp>
      <p:pic>
        <p:nvPicPr>
          <p:cNvPr id="1026" name="Picture 2" descr="C:\Documents and Settings\stoltzm\Local Settings\Temporary Internet Files\Content.IE5\UC7J13TE\MC900056644[1].wmf"/>
          <p:cNvPicPr>
            <a:picLocks noChangeAspect="1" noChangeArrowheads="1"/>
          </p:cNvPicPr>
          <p:nvPr/>
        </p:nvPicPr>
        <p:blipFill>
          <a:blip r:embed="rId3" cstate="print"/>
          <a:srcRect/>
          <a:stretch>
            <a:fillRect/>
          </a:stretch>
        </p:blipFill>
        <p:spPr bwMode="auto">
          <a:xfrm>
            <a:off x="5715000" y="2362200"/>
            <a:ext cx="2413711" cy="2397807"/>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rojectOverviewPresentatio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F3D43B"/>
      </a:hlink>
      <a:folHlink>
        <a:srgbClr val="969696"/>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perspectiveFront" fov="60000">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FAF3E8"/>
      </a:lt2>
      <a:accent1>
        <a:srgbClr val="5C83B4"/>
      </a:accent1>
      <a:accent2>
        <a:srgbClr val="C0504D"/>
      </a:accent2>
      <a:accent3>
        <a:srgbClr val="9DBB61"/>
      </a:accent3>
      <a:accent4>
        <a:srgbClr val="8066A0"/>
      </a:accent4>
      <a:accent5>
        <a:srgbClr val="4BACC6"/>
      </a:accent5>
      <a:accent6>
        <a:srgbClr val="F59D5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JhengHei"/>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majorFont>
      <a:minorFont>
        <a:latin typeface="Calibri"/>
        <a:ea typeface=""/>
        <a:cs typeface=""/>
        <a:font script="Grek" typeface=""/>
        <a:font script="Cyrl" typeface=""/>
        <a:font script="Jpan" typeface="ＭＳ Ｐゴシック"/>
        <a:font script="Hang" typeface="맑은 고딕"/>
        <a:font script="Hans" typeface="宋体"/>
        <a:font script="Hant" typeface="PMingLiu"/>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minorFont>
    </a:fontScheme>
    <a:fmtScheme name="Office">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shade val="50000"/>
                <a:satMod val="145000"/>
              </a:schemeClr>
            </a:gs>
            <a:gs pos="40000">
              <a:schemeClr val="phClr">
                <a:shade val="70000"/>
                <a:satMod val="145000"/>
              </a:schemeClr>
            </a:gs>
            <a:gs pos="100000">
              <a:schemeClr val="phClr">
                <a:tint val="85000"/>
                <a:satMod val="15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FAF3E8"/>
      </a:lt2>
      <a:accent1>
        <a:srgbClr val="5C83B4"/>
      </a:accent1>
      <a:accent2>
        <a:srgbClr val="C0504D"/>
      </a:accent2>
      <a:accent3>
        <a:srgbClr val="9DBB61"/>
      </a:accent3>
      <a:accent4>
        <a:srgbClr val="8066A0"/>
      </a:accent4>
      <a:accent5>
        <a:srgbClr val="4BACC6"/>
      </a:accent5>
      <a:accent6>
        <a:srgbClr val="F59D5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JhengHei"/>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majorFont>
      <a:minorFont>
        <a:latin typeface="Calibri"/>
        <a:ea typeface=""/>
        <a:cs typeface=""/>
        <a:font script="Grek" typeface=""/>
        <a:font script="Cyrl" typeface=""/>
        <a:font script="Jpan" typeface="ＭＳ Ｐゴシック"/>
        <a:font script="Hang" typeface="맑은 고딕"/>
        <a:font script="Hans" typeface="宋体"/>
        <a:font script="Hant" typeface="PMingLiu"/>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minorFont>
    </a:fontScheme>
    <a:fmtScheme name="Office">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shade val="50000"/>
                <a:satMod val="145000"/>
              </a:schemeClr>
            </a:gs>
            <a:gs pos="40000">
              <a:schemeClr val="phClr">
                <a:shade val="70000"/>
                <a:satMod val="145000"/>
              </a:schemeClr>
            </a:gs>
            <a:gs pos="100000">
              <a:schemeClr val="phClr">
                <a:tint val="85000"/>
                <a:satMod val="15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C30EB353-B075-4294-95C2-1EC6FDA8EAE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ProjectOverviewPresentation</Template>
  <TotalTime>0</TotalTime>
  <Words>348</Words>
  <Application>Microsoft Office PowerPoint</Application>
  <PresentationFormat>On-screen Show (4:3)</PresentationFormat>
  <Paragraphs>84</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ProjectOverviewPresentation</vt:lpstr>
      <vt:lpstr>FIMC-VI, Digital Files and You</vt:lpstr>
      <vt:lpstr>FIMC-VI, Digital Files and You</vt:lpstr>
      <vt:lpstr>INTRODUCTION TO DIGITAL FILES</vt:lpstr>
      <vt:lpstr>Introduction to digital files</vt:lpstr>
      <vt:lpstr>Daisy Text</vt:lpstr>
      <vt:lpstr>FIMC-VI, Digital Files and You</vt:lpstr>
      <vt:lpstr>Team Resources</vt:lpstr>
      <vt:lpstr>Procedures</vt:lpstr>
      <vt:lpstr>Security</vt:lpstr>
      <vt:lpstr>Technology</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2012-11-15T19:24:33Z</dcterms:created>
  <dcterms:modified xsi:type="dcterms:W3CDTF">2012-12-07T02:34:59Z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TC100851999990</vt:lpwstr>
  </property>
</Properties>
</file>